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Black"/>
      <p:bold r:id="rId41"/>
      <p:boldItalic r:id="rId42"/>
    </p:embeddedFont>
    <p:embeddedFont>
      <p:font typeface="Bebas Neue"/>
      <p:regular r:id="rId43"/>
    </p:embeddedFont>
    <p:embeddedFont>
      <p:font typeface="Open Sans SemiBold"/>
      <p:regular r:id="rId44"/>
      <p:bold r:id="rId45"/>
      <p:italic r:id="rId46"/>
      <p:boldItalic r:id="rId47"/>
    </p:embeddedFont>
    <p:embeddedFont>
      <p:font typeface="Open Sans ExtraBold"/>
      <p:bold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4">
          <p15:clr>
            <a:srgbClr val="9AA0A6"/>
          </p15:clr>
        </p15:guide>
        <p15:guide id="2" orient="horz" pos="1620">
          <p15:clr>
            <a:srgbClr val="9AA0A6"/>
          </p15:clr>
        </p15:guide>
        <p15:guide id="3" orient="horz" pos="2903">
          <p15:clr>
            <a:srgbClr val="9AA0A6"/>
          </p15:clr>
        </p15:guide>
        <p15:guide id="4" pos="5306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/>
        <p:guide pos="1620" orient="horz"/>
        <p:guide pos="2903" orient="horz"/>
        <p:guide pos="5306"/>
        <p:guide pos="2880"/>
        <p:guide pos="3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Black-boldItalic.fntdata"/><Relationship Id="rId41" Type="http://schemas.openxmlformats.org/officeDocument/2006/relationships/font" Target="fonts/MontserratBlack-bold.fntdata"/><Relationship Id="rId44" Type="http://schemas.openxmlformats.org/officeDocument/2006/relationships/font" Target="fonts/OpenSansSemiBold-regular.fntdata"/><Relationship Id="rId43" Type="http://schemas.openxmlformats.org/officeDocument/2006/relationships/font" Target="fonts/BebasNeue-regular.fntdata"/><Relationship Id="rId46" Type="http://schemas.openxmlformats.org/officeDocument/2006/relationships/font" Target="fonts/OpenSansSemiBold-italic.fntdata"/><Relationship Id="rId45" Type="http://schemas.openxmlformats.org/officeDocument/2006/relationships/font" Target="fonts/OpenSa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ExtraBold-bold.fntdata"/><Relationship Id="rId47" Type="http://schemas.openxmlformats.org/officeDocument/2006/relationships/font" Target="fonts/OpenSansSemiBold-boldItalic.fntdata"/><Relationship Id="rId49" Type="http://schemas.openxmlformats.org/officeDocument/2006/relationships/font" Target="fonts/OpenSa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Nunito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Nunito-italic.fntdata"/><Relationship Id="rId34" Type="http://schemas.openxmlformats.org/officeDocument/2006/relationships/font" Target="fonts/Nunito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Nunito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Roboto-regular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c7b2c23406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c7b2c23406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953cf0d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953cf0d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c7b22cebb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c7b22cebb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dc1f8ca1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dc1f8ca1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accuracy: 90%, Training loss:  ~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accuracy: 10% , Validation loss: 18 and climbing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validation accuracy was tough to beat though, as we will see coming 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c7b2c2340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c7b2c2340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doing better than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loss went up (from 1 to 5.8) but validation loss came plummeting down from 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everything flattens out, accuracy for validation is not rising beyond about 2.25%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dc1f8ca1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dc1f8ca1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c7b2c2340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c7b2c2340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dc1f50345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dc1f50345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dc1f50345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dc1f50345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dc1f8ca18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dc1f8ca18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Logistic regression handles large amounts of data, it was actually within scope to run a fit with all our data, so a kaggle submissino is in progress.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dc1f50345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dc1f50345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c7b2c2340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c7b2c2340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c7b2c23406_0_2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c7b2c23406_0_2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d7d046083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d7d046083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c7b2c23406_0_2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c7b2c23406_0_2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99f2f57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99f2f57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c7b2c23406_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c7b2c23406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c7b22cebbf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c7b22cebb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-"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within the same hotel can differ greatly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-"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Images from different hotels (especially those within the same chain) can be visually similar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c7b22cebb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c7b22cebb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lot of hotel rooms look the same! A bed with white sheets.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blue bed sheet seems to be helping our model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tasked to predict 5 hotels these two rooms could have come from, the model’s first guess at .36% confidence was correct for the hotel with the blue bedspread.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the other room, the correct guess did not even make the model’s top ten guesses.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80950" y="1838325"/>
            <a:ext cx="8582100" cy="17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07600" y="35592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-143800" y="1892725"/>
            <a:ext cx="9444731" cy="10659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Nocturnal Textured</a:t>
            </a:r>
          </a:p>
        </p:txBody>
      </p:sp>
      <p:grpSp>
        <p:nvGrpSpPr>
          <p:cNvPr id="13" name="Google Shape;13;p2"/>
          <p:cNvGrpSpPr/>
          <p:nvPr/>
        </p:nvGrpSpPr>
        <p:grpSpPr>
          <a:xfrm>
            <a:off x="8166689" y="678079"/>
            <a:ext cx="1328292" cy="384997"/>
            <a:chOff x="1432400" y="3472775"/>
            <a:chExt cx="910600" cy="263950"/>
          </a:xfrm>
        </p:grpSpPr>
        <p:sp>
          <p:nvSpPr>
            <p:cNvPr id="14" name="Google Shape;14;p2"/>
            <p:cNvSpPr/>
            <p:nvPr/>
          </p:nvSpPr>
          <p:spPr>
            <a:xfrm>
              <a:off x="1432400" y="3483775"/>
              <a:ext cx="16525" cy="201275"/>
            </a:xfrm>
            <a:custGeom>
              <a:rect b="b" l="l" r="r" t="t"/>
              <a:pathLst>
                <a:path extrusionOk="0" h="8051" w="661">
                  <a:moveTo>
                    <a:pt x="177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89" y="7742"/>
                  </a:lnTo>
                  <a:lnTo>
                    <a:pt x="89" y="7874"/>
                  </a:lnTo>
                  <a:lnTo>
                    <a:pt x="177" y="7962"/>
                  </a:lnTo>
                  <a:lnTo>
                    <a:pt x="265" y="8006"/>
                  </a:lnTo>
                  <a:lnTo>
                    <a:pt x="397" y="8050"/>
                  </a:lnTo>
                  <a:lnTo>
                    <a:pt x="485" y="8006"/>
                  </a:lnTo>
                  <a:lnTo>
                    <a:pt x="572" y="7962"/>
                  </a:lnTo>
                  <a:lnTo>
                    <a:pt x="660" y="7874"/>
                  </a:lnTo>
                  <a:lnTo>
                    <a:pt x="660" y="774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474200" y="3492575"/>
              <a:ext cx="16525" cy="181475"/>
            </a:xfrm>
            <a:custGeom>
              <a:rect b="b" l="l" r="r" t="t"/>
              <a:pathLst>
                <a:path extrusionOk="0" h="7259" w="661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44" y="6995"/>
                  </a:lnTo>
                  <a:lnTo>
                    <a:pt x="88" y="7083"/>
                  </a:lnTo>
                  <a:lnTo>
                    <a:pt x="132" y="7170"/>
                  </a:lnTo>
                  <a:lnTo>
                    <a:pt x="220" y="7258"/>
                  </a:lnTo>
                  <a:lnTo>
                    <a:pt x="484" y="7258"/>
                  </a:lnTo>
                  <a:lnTo>
                    <a:pt x="572" y="7170"/>
                  </a:lnTo>
                  <a:lnTo>
                    <a:pt x="616" y="7083"/>
                  </a:lnTo>
                  <a:lnTo>
                    <a:pt x="660" y="6951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18175" y="3496975"/>
              <a:ext cx="15425" cy="239750"/>
            </a:xfrm>
            <a:custGeom>
              <a:rect b="b" l="l" r="r" t="t"/>
              <a:pathLst>
                <a:path extrusionOk="0" h="9590" w="617">
                  <a:moveTo>
                    <a:pt x="221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1" y="9282"/>
                  </a:lnTo>
                  <a:lnTo>
                    <a:pt x="45" y="9414"/>
                  </a:lnTo>
                  <a:lnTo>
                    <a:pt x="89" y="9502"/>
                  </a:lnTo>
                  <a:lnTo>
                    <a:pt x="177" y="9546"/>
                  </a:lnTo>
                  <a:lnTo>
                    <a:pt x="309" y="9590"/>
                  </a:lnTo>
                  <a:lnTo>
                    <a:pt x="441" y="9546"/>
                  </a:lnTo>
                  <a:lnTo>
                    <a:pt x="529" y="9502"/>
                  </a:lnTo>
                  <a:lnTo>
                    <a:pt x="573" y="9414"/>
                  </a:lnTo>
                  <a:lnTo>
                    <a:pt x="617" y="9282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59975" y="3494775"/>
              <a:ext cx="17625" cy="199075"/>
            </a:xfrm>
            <a:custGeom>
              <a:rect b="b" l="l" r="r" t="t"/>
              <a:pathLst>
                <a:path extrusionOk="0" h="7963" w="705">
                  <a:moveTo>
                    <a:pt x="264" y="0"/>
                  </a:moveTo>
                  <a:lnTo>
                    <a:pt x="176" y="88"/>
                  </a:lnTo>
                  <a:lnTo>
                    <a:pt x="88" y="176"/>
                  </a:lnTo>
                  <a:lnTo>
                    <a:pt x="88" y="308"/>
                  </a:lnTo>
                  <a:lnTo>
                    <a:pt x="132" y="2112"/>
                  </a:lnTo>
                  <a:lnTo>
                    <a:pt x="132" y="3959"/>
                  </a:lnTo>
                  <a:lnTo>
                    <a:pt x="88" y="5807"/>
                  </a:lnTo>
                  <a:lnTo>
                    <a:pt x="0" y="7654"/>
                  </a:lnTo>
                  <a:lnTo>
                    <a:pt x="44" y="7742"/>
                  </a:lnTo>
                  <a:lnTo>
                    <a:pt x="88" y="7874"/>
                  </a:lnTo>
                  <a:lnTo>
                    <a:pt x="176" y="7918"/>
                  </a:lnTo>
                  <a:lnTo>
                    <a:pt x="308" y="7962"/>
                  </a:lnTo>
                  <a:lnTo>
                    <a:pt x="440" y="7918"/>
                  </a:lnTo>
                  <a:lnTo>
                    <a:pt x="528" y="7874"/>
                  </a:lnTo>
                  <a:lnTo>
                    <a:pt x="572" y="7786"/>
                  </a:lnTo>
                  <a:lnTo>
                    <a:pt x="616" y="7654"/>
                  </a:lnTo>
                  <a:lnTo>
                    <a:pt x="660" y="5807"/>
                  </a:lnTo>
                  <a:lnTo>
                    <a:pt x="704" y="3959"/>
                  </a:lnTo>
                  <a:lnTo>
                    <a:pt x="704" y="2112"/>
                  </a:lnTo>
                  <a:lnTo>
                    <a:pt x="704" y="264"/>
                  </a:lnTo>
                  <a:lnTo>
                    <a:pt x="660" y="176"/>
                  </a:lnTo>
                  <a:lnTo>
                    <a:pt x="572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14950" y="3472775"/>
              <a:ext cx="26425" cy="214475"/>
            </a:xfrm>
            <a:custGeom>
              <a:rect b="b" l="l" r="r" t="t"/>
              <a:pathLst>
                <a:path extrusionOk="0" h="8579" w="1057">
                  <a:moveTo>
                    <a:pt x="265" y="1"/>
                  </a:moveTo>
                  <a:lnTo>
                    <a:pt x="133" y="45"/>
                  </a:lnTo>
                  <a:lnTo>
                    <a:pt x="45" y="133"/>
                  </a:lnTo>
                  <a:lnTo>
                    <a:pt x="1" y="221"/>
                  </a:lnTo>
                  <a:lnTo>
                    <a:pt x="1" y="352"/>
                  </a:lnTo>
                  <a:lnTo>
                    <a:pt x="133" y="1320"/>
                  </a:lnTo>
                  <a:lnTo>
                    <a:pt x="265" y="2288"/>
                  </a:lnTo>
                  <a:lnTo>
                    <a:pt x="353" y="3300"/>
                  </a:lnTo>
                  <a:lnTo>
                    <a:pt x="441" y="4267"/>
                  </a:lnTo>
                  <a:lnTo>
                    <a:pt x="485" y="5279"/>
                  </a:lnTo>
                  <a:lnTo>
                    <a:pt x="485" y="6247"/>
                  </a:lnTo>
                  <a:lnTo>
                    <a:pt x="441" y="7259"/>
                  </a:lnTo>
                  <a:lnTo>
                    <a:pt x="397" y="8270"/>
                  </a:lnTo>
                  <a:lnTo>
                    <a:pt x="441" y="8358"/>
                  </a:lnTo>
                  <a:lnTo>
                    <a:pt x="485" y="8446"/>
                  </a:lnTo>
                  <a:lnTo>
                    <a:pt x="573" y="8534"/>
                  </a:lnTo>
                  <a:lnTo>
                    <a:pt x="705" y="8578"/>
                  </a:lnTo>
                  <a:lnTo>
                    <a:pt x="837" y="8534"/>
                  </a:lnTo>
                  <a:lnTo>
                    <a:pt x="925" y="8490"/>
                  </a:lnTo>
                  <a:lnTo>
                    <a:pt x="968" y="8402"/>
                  </a:lnTo>
                  <a:lnTo>
                    <a:pt x="1012" y="8270"/>
                  </a:lnTo>
                  <a:lnTo>
                    <a:pt x="1056" y="7259"/>
                  </a:lnTo>
                  <a:lnTo>
                    <a:pt x="1056" y="6291"/>
                  </a:lnTo>
                  <a:lnTo>
                    <a:pt x="1056" y="5279"/>
                  </a:lnTo>
                  <a:lnTo>
                    <a:pt x="1012" y="4267"/>
                  </a:lnTo>
                  <a:lnTo>
                    <a:pt x="968" y="3256"/>
                  </a:lnTo>
                  <a:lnTo>
                    <a:pt x="881" y="2244"/>
                  </a:lnTo>
                  <a:lnTo>
                    <a:pt x="749" y="1232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56750" y="3492575"/>
              <a:ext cx="23125" cy="238650"/>
            </a:xfrm>
            <a:custGeom>
              <a:rect b="b" l="l" r="r" t="t"/>
              <a:pathLst>
                <a:path extrusionOk="0" h="9546" w="925">
                  <a:moveTo>
                    <a:pt x="264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200"/>
                  </a:lnTo>
                  <a:lnTo>
                    <a:pt x="308" y="4091"/>
                  </a:lnTo>
                  <a:lnTo>
                    <a:pt x="308" y="5939"/>
                  </a:lnTo>
                  <a:lnTo>
                    <a:pt x="220" y="7830"/>
                  </a:lnTo>
                  <a:lnTo>
                    <a:pt x="176" y="7962"/>
                  </a:lnTo>
                  <a:lnTo>
                    <a:pt x="176" y="8094"/>
                  </a:lnTo>
                  <a:lnTo>
                    <a:pt x="660" y="9546"/>
                  </a:lnTo>
                  <a:lnTo>
                    <a:pt x="792" y="8138"/>
                  </a:lnTo>
                  <a:lnTo>
                    <a:pt x="880" y="7127"/>
                  </a:lnTo>
                  <a:lnTo>
                    <a:pt x="924" y="6159"/>
                  </a:lnTo>
                  <a:lnTo>
                    <a:pt x="924" y="5147"/>
                  </a:lnTo>
                  <a:lnTo>
                    <a:pt x="924" y="4179"/>
                  </a:lnTo>
                  <a:lnTo>
                    <a:pt x="880" y="3212"/>
                  </a:lnTo>
                  <a:lnTo>
                    <a:pt x="836" y="2200"/>
                  </a:lnTo>
                  <a:lnTo>
                    <a:pt x="748" y="1232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09525" y="3496975"/>
              <a:ext cx="17625" cy="210075"/>
            </a:xfrm>
            <a:custGeom>
              <a:rect b="b" l="l" r="r" t="t"/>
              <a:pathLst>
                <a:path extrusionOk="0" h="8403" w="705">
                  <a:moveTo>
                    <a:pt x="265" y="0"/>
                  </a:moveTo>
                  <a:lnTo>
                    <a:pt x="177" y="88"/>
                  </a:lnTo>
                  <a:lnTo>
                    <a:pt x="133" y="176"/>
                  </a:lnTo>
                  <a:lnTo>
                    <a:pt x="89" y="308"/>
                  </a:lnTo>
                  <a:lnTo>
                    <a:pt x="1" y="8094"/>
                  </a:lnTo>
                  <a:lnTo>
                    <a:pt x="45" y="8182"/>
                  </a:lnTo>
                  <a:lnTo>
                    <a:pt x="89" y="8314"/>
                  </a:lnTo>
                  <a:lnTo>
                    <a:pt x="177" y="8358"/>
                  </a:lnTo>
                  <a:lnTo>
                    <a:pt x="309" y="8402"/>
                  </a:lnTo>
                  <a:lnTo>
                    <a:pt x="441" y="8358"/>
                  </a:lnTo>
                  <a:lnTo>
                    <a:pt x="529" y="8314"/>
                  </a:lnTo>
                  <a:lnTo>
                    <a:pt x="573" y="8226"/>
                  </a:lnTo>
                  <a:lnTo>
                    <a:pt x="617" y="8094"/>
                  </a:lnTo>
                  <a:lnTo>
                    <a:pt x="705" y="308"/>
                  </a:lnTo>
                  <a:lnTo>
                    <a:pt x="661" y="176"/>
                  </a:lnTo>
                  <a:lnTo>
                    <a:pt x="617" y="8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50225" y="3501375"/>
              <a:ext cx="22025" cy="196875"/>
            </a:xfrm>
            <a:custGeom>
              <a:rect b="b" l="l" r="r" t="t"/>
              <a:pathLst>
                <a:path extrusionOk="0" h="7875" w="881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32" y="2112"/>
                  </a:lnTo>
                  <a:lnTo>
                    <a:pt x="220" y="3915"/>
                  </a:lnTo>
                  <a:lnTo>
                    <a:pt x="264" y="5763"/>
                  </a:lnTo>
                  <a:lnTo>
                    <a:pt x="308" y="7566"/>
                  </a:lnTo>
                  <a:lnTo>
                    <a:pt x="308" y="7698"/>
                  </a:lnTo>
                  <a:lnTo>
                    <a:pt x="396" y="7786"/>
                  </a:lnTo>
                  <a:lnTo>
                    <a:pt x="484" y="7830"/>
                  </a:lnTo>
                  <a:lnTo>
                    <a:pt x="616" y="7874"/>
                  </a:lnTo>
                  <a:lnTo>
                    <a:pt x="704" y="7830"/>
                  </a:lnTo>
                  <a:lnTo>
                    <a:pt x="792" y="7786"/>
                  </a:lnTo>
                  <a:lnTo>
                    <a:pt x="880" y="7698"/>
                  </a:lnTo>
                  <a:lnTo>
                    <a:pt x="880" y="7566"/>
                  </a:lnTo>
                  <a:lnTo>
                    <a:pt x="880" y="5719"/>
                  </a:lnTo>
                  <a:lnTo>
                    <a:pt x="792" y="3915"/>
                  </a:lnTo>
                  <a:lnTo>
                    <a:pt x="748" y="2068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528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99700" y="3536550"/>
              <a:ext cx="18725" cy="170500"/>
            </a:xfrm>
            <a:custGeom>
              <a:rect b="b" l="l" r="r" t="t"/>
              <a:pathLst>
                <a:path extrusionOk="0" h="6820" w="749">
                  <a:moveTo>
                    <a:pt x="133" y="1"/>
                  </a:moveTo>
                  <a:lnTo>
                    <a:pt x="45" y="89"/>
                  </a:lnTo>
                  <a:lnTo>
                    <a:pt x="1" y="177"/>
                  </a:lnTo>
                  <a:lnTo>
                    <a:pt x="1" y="309"/>
                  </a:lnTo>
                  <a:lnTo>
                    <a:pt x="177" y="6511"/>
                  </a:lnTo>
                  <a:lnTo>
                    <a:pt x="177" y="6643"/>
                  </a:lnTo>
                  <a:lnTo>
                    <a:pt x="265" y="6731"/>
                  </a:lnTo>
                  <a:lnTo>
                    <a:pt x="353" y="6775"/>
                  </a:lnTo>
                  <a:lnTo>
                    <a:pt x="485" y="6819"/>
                  </a:lnTo>
                  <a:lnTo>
                    <a:pt x="573" y="6775"/>
                  </a:lnTo>
                  <a:lnTo>
                    <a:pt x="705" y="6731"/>
                  </a:lnTo>
                  <a:lnTo>
                    <a:pt x="749" y="6599"/>
                  </a:lnTo>
                  <a:lnTo>
                    <a:pt x="749" y="6511"/>
                  </a:lnTo>
                  <a:lnTo>
                    <a:pt x="573" y="265"/>
                  </a:lnTo>
                  <a:lnTo>
                    <a:pt x="573" y="177"/>
                  </a:lnTo>
                  <a:lnTo>
                    <a:pt x="485" y="89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60200" y="3499175"/>
              <a:ext cx="24200" cy="199075"/>
            </a:xfrm>
            <a:custGeom>
              <a:rect b="b" l="l" r="r" t="t"/>
              <a:pathLst>
                <a:path extrusionOk="0" h="7963" w="968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156"/>
                  </a:lnTo>
                  <a:lnTo>
                    <a:pt x="308" y="3959"/>
                  </a:lnTo>
                  <a:lnTo>
                    <a:pt x="352" y="5807"/>
                  </a:lnTo>
                  <a:lnTo>
                    <a:pt x="352" y="7654"/>
                  </a:lnTo>
                  <a:lnTo>
                    <a:pt x="352" y="7742"/>
                  </a:lnTo>
                  <a:lnTo>
                    <a:pt x="440" y="7874"/>
                  </a:lnTo>
                  <a:lnTo>
                    <a:pt x="528" y="7918"/>
                  </a:lnTo>
                  <a:lnTo>
                    <a:pt x="616" y="7962"/>
                  </a:lnTo>
                  <a:lnTo>
                    <a:pt x="660" y="7962"/>
                  </a:lnTo>
                  <a:lnTo>
                    <a:pt x="748" y="7918"/>
                  </a:lnTo>
                  <a:lnTo>
                    <a:pt x="836" y="7874"/>
                  </a:lnTo>
                  <a:lnTo>
                    <a:pt x="924" y="7786"/>
                  </a:lnTo>
                  <a:lnTo>
                    <a:pt x="924" y="7654"/>
                  </a:lnTo>
                  <a:lnTo>
                    <a:pt x="968" y="5807"/>
                  </a:lnTo>
                  <a:lnTo>
                    <a:pt x="924" y="3959"/>
                  </a:lnTo>
                  <a:lnTo>
                    <a:pt x="792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38275" y="3499175"/>
              <a:ext cx="18725" cy="172675"/>
            </a:xfrm>
            <a:custGeom>
              <a:rect b="b" l="l" r="r" t="t"/>
              <a:pathLst>
                <a:path extrusionOk="0" h="6907" w="749">
                  <a:moveTo>
                    <a:pt x="176" y="0"/>
                  </a:move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76" y="6599"/>
                  </a:lnTo>
                  <a:lnTo>
                    <a:pt x="176" y="6731"/>
                  </a:lnTo>
                  <a:lnTo>
                    <a:pt x="264" y="6819"/>
                  </a:lnTo>
                  <a:lnTo>
                    <a:pt x="352" y="6863"/>
                  </a:lnTo>
                  <a:lnTo>
                    <a:pt x="484" y="6906"/>
                  </a:lnTo>
                  <a:lnTo>
                    <a:pt x="572" y="6863"/>
                  </a:lnTo>
                  <a:lnTo>
                    <a:pt x="660" y="6819"/>
                  </a:lnTo>
                  <a:lnTo>
                    <a:pt x="748" y="6731"/>
                  </a:lnTo>
                  <a:lnTo>
                    <a:pt x="748" y="6599"/>
                  </a:lnTo>
                  <a:lnTo>
                    <a:pt x="616" y="264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08650" y="3472775"/>
              <a:ext cx="18725" cy="200175"/>
            </a:xfrm>
            <a:custGeom>
              <a:rect b="b" l="l" r="r" t="t"/>
              <a:pathLst>
                <a:path extrusionOk="0" h="8007" w="749">
                  <a:moveTo>
                    <a:pt x="177" y="1"/>
                  </a:moveTo>
                  <a:lnTo>
                    <a:pt x="89" y="89"/>
                  </a:lnTo>
                  <a:lnTo>
                    <a:pt x="1" y="177"/>
                  </a:lnTo>
                  <a:lnTo>
                    <a:pt x="1" y="308"/>
                  </a:lnTo>
                  <a:lnTo>
                    <a:pt x="89" y="2156"/>
                  </a:lnTo>
                  <a:lnTo>
                    <a:pt x="133" y="4004"/>
                  </a:lnTo>
                  <a:lnTo>
                    <a:pt x="133" y="5851"/>
                  </a:lnTo>
                  <a:lnTo>
                    <a:pt x="89" y="7699"/>
                  </a:lnTo>
                  <a:lnTo>
                    <a:pt x="133" y="7831"/>
                  </a:lnTo>
                  <a:lnTo>
                    <a:pt x="177" y="7919"/>
                  </a:lnTo>
                  <a:lnTo>
                    <a:pt x="265" y="8006"/>
                  </a:lnTo>
                  <a:lnTo>
                    <a:pt x="529" y="8006"/>
                  </a:lnTo>
                  <a:lnTo>
                    <a:pt x="617" y="7919"/>
                  </a:lnTo>
                  <a:lnTo>
                    <a:pt x="660" y="7831"/>
                  </a:lnTo>
                  <a:lnTo>
                    <a:pt x="704" y="7743"/>
                  </a:lnTo>
                  <a:lnTo>
                    <a:pt x="748" y="5851"/>
                  </a:lnTo>
                  <a:lnTo>
                    <a:pt x="748" y="4004"/>
                  </a:lnTo>
                  <a:lnTo>
                    <a:pt x="704" y="2156"/>
                  </a:lnTo>
                  <a:lnTo>
                    <a:pt x="617" y="265"/>
                  </a:lnTo>
                  <a:lnTo>
                    <a:pt x="573" y="177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65850" y="3507975"/>
              <a:ext cx="20900" cy="170475"/>
            </a:xfrm>
            <a:custGeom>
              <a:rect b="b" l="l" r="r" t="t"/>
              <a:pathLst>
                <a:path extrusionOk="0" h="6819" w="836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264" y="6554"/>
                  </a:lnTo>
                  <a:lnTo>
                    <a:pt x="264" y="6642"/>
                  </a:lnTo>
                  <a:lnTo>
                    <a:pt x="352" y="6730"/>
                  </a:lnTo>
                  <a:lnTo>
                    <a:pt x="440" y="6818"/>
                  </a:lnTo>
                  <a:lnTo>
                    <a:pt x="704" y="6818"/>
                  </a:lnTo>
                  <a:lnTo>
                    <a:pt x="792" y="6730"/>
                  </a:lnTo>
                  <a:lnTo>
                    <a:pt x="836" y="6642"/>
                  </a:lnTo>
                  <a:lnTo>
                    <a:pt x="836" y="6511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40625" y="3521175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220" y="0"/>
                  </a:moveTo>
                  <a:lnTo>
                    <a:pt x="132" y="88"/>
                  </a:lnTo>
                  <a:lnTo>
                    <a:pt x="44" y="176"/>
                  </a:lnTo>
                  <a:lnTo>
                    <a:pt x="44" y="264"/>
                  </a:lnTo>
                  <a:lnTo>
                    <a:pt x="0" y="6730"/>
                  </a:lnTo>
                  <a:lnTo>
                    <a:pt x="44" y="6862"/>
                  </a:lnTo>
                  <a:lnTo>
                    <a:pt x="88" y="6950"/>
                  </a:lnTo>
                  <a:lnTo>
                    <a:pt x="220" y="7038"/>
                  </a:lnTo>
                  <a:lnTo>
                    <a:pt x="440" y="7038"/>
                  </a:lnTo>
                  <a:lnTo>
                    <a:pt x="528" y="6950"/>
                  </a:lnTo>
                  <a:lnTo>
                    <a:pt x="616" y="6862"/>
                  </a:lnTo>
                  <a:lnTo>
                    <a:pt x="616" y="6730"/>
                  </a:lnTo>
                  <a:lnTo>
                    <a:pt x="660" y="308"/>
                  </a:lnTo>
                  <a:lnTo>
                    <a:pt x="616" y="176"/>
                  </a:lnTo>
                  <a:lnTo>
                    <a:pt x="572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205500" y="3505775"/>
              <a:ext cx="20925" cy="202375"/>
            </a:xfrm>
            <a:custGeom>
              <a:rect b="b" l="l" r="r" t="t"/>
              <a:pathLst>
                <a:path extrusionOk="0" h="8095" w="837">
                  <a:moveTo>
                    <a:pt x="309" y="0"/>
                  </a:moveTo>
                  <a:lnTo>
                    <a:pt x="221" y="88"/>
                  </a:lnTo>
                  <a:lnTo>
                    <a:pt x="177" y="176"/>
                  </a:lnTo>
                  <a:lnTo>
                    <a:pt x="133" y="308"/>
                  </a:lnTo>
                  <a:lnTo>
                    <a:pt x="221" y="2156"/>
                  </a:lnTo>
                  <a:lnTo>
                    <a:pt x="221" y="4047"/>
                  </a:lnTo>
                  <a:lnTo>
                    <a:pt x="133" y="5895"/>
                  </a:lnTo>
                  <a:lnTo>
                    <a:pt x="1" y="7786"/>
                  </a:lnTo>
                  <a:lnTo>
                    <a:pt x="1" y="7874"/>
                  </a:lnTo>
                  <a:lnTo>
                    <a:pt x="45" y="8006"/>
                  </a:lnTo>
                  <a:lnTo>
                    <a:pt x="133" y="8050"/>
                  </a:lnTo>
                  <a:lnTo>
                    <a:pt x="265" y="8094"/>
                  </a:lnTo>
                  <a:lnTo>
                    <a:pt x="397" y="8094"/>
                  </a:lnTo>
                  <a:lnTo>
                    <a:pt x="484" y="8006"/>
                  </a:lnTo>
                  <a:lnTo>
                    <a:pt x="528" y="7962"/>
                  </a:lnTo>
                  <a:lnTo>
                    <a:pt x="572" y="7830"/>
                  </a:lnTo>
                  <a:lnTo>
                    <a:pt x="748" y="5939"/>
                  </a:lnTo>
                  <a:lnTo>
                    <a:pt x="792" y="4047"/>
                  </a:lnTo>
                  <a:lnTo>
                    <a:pt x="836" y="2156"/>
                  </a:lnTo>
                  <a:lnTo>
                    <a:pt x="748" y="264"/>
                  </a:lnTo>
                  <a:lnTo>
                    <a:pt x="704" y="176"/>
                  </a:lnTo>
                  <a:lnTo>
                    <a:pt x="660" y="44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3900" y="3518975"/>
              <a:ext cx="23100" cy="211150"/>
            </a:xfrm>
            <a:custGeom>
              <a:rect b="b" l="l" r="r" t="t"/>
              <a:pathLst>
                <a:path extrusionOk="0" h="8446" w="924">
                  <a:moveTo>
                    <a:pt x="396" y="0"/>
                  </a:moveTo>
                  <a:lnTo>
                    <a:pt x="264" y="44"/>
                  </a:lnTo>
                  <a:lnTo>
                    <a:pt x="220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276"/>
                  </a:lnTo>
                  <a:lnTo>
                    <a:pt x="308" y="2287"/>
                  </a:lnTo>
                  <a:lnTo>
                    <a:pt x="308" y="3255"/>
                  </a:lnTo>
                  <a:lnTo>
                    <a:pt x="308" y="4223"/>
                  </a:lnTo>
                  <a:lnTo>
                    <a:pt x="176" y="6202"/>
                  </a:lnTo>
                  <a:lnTo>
                    <a:pt x="0" y="8138"/>
                  </a:lnTo>
                  <a:lnTo>
                    <a:pt x="0" y="8226"/>
                  </a:lnTo>
                  <a:lnTo>
                    <a:pt x="44" y="8358"/>
                  </a:lnTo>
                  <a:lnTo>
                    <a:pt x="176" y="8402"/>
                  </a:lnTo>
                  <a:lnTo>
                    <a:pt x="264" y="8446"/>
                  </a:lnTo>
                  <a:lnTo>
                    <a:pt x="396" y="8446"/>
                  </a:lnTo>
                  <a:lnTo>
                    <a:pt x="484" y="8358"/>
                  </a:lnTo>
                  <a:lnTo>
                    <a:pt x="572" y="8270"/>
                  </a:lnTo>
                  <a:lnTo>
                    <a:pt x="616" y="8182"/>
                  </a:lnTo>
                  <a:lnTo>
                    <a:pt x="792" y="6202"/>
                  </a:lnTo>
                  <a:lnTo>
                    <a:pt x="880" y="4223"/>
                  </a:lnTo>
                  <a:lnTo>
                    <a:pt x="924" y="3255"/>
                  </a:lnTo>
                  <a:lnTo>
                    <a:pt x="880" y="2244"/>
                  </a:lnTo>
                  <a:lnTo>
                    <a:pt x="836" y="1232"/>
                  </a:lnTo>
                  <a:lnTo>
                    <a:pt x="748" y="264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20975" y="3501375"/>
              <a:ext cx="22025" cy="194675"/>
            </a:xfrm>
            <a:custGeom>
              <a:rect b="b" l="l" r="r" t="t"/>
              <a:pathLst>
                <a:path extrusionOk="0" h="7787" w="881">
                  <a:moveTo>
                    <a:pt x="132" y="0"/>
                  </a:moveTo>
                  <a:lnTo>
                    <a:pt x="44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176" y="2112"/>
                  </a:lnTo>
                  <a:lnTo>
                    <a:pt x="264" y="3871"/>
                  </a:lnTo>
                  <a:lnTo>
                    <a:pt x="264" y="5675"/>
                  </a:lnTo>
                  <a:lnTo>
                    <a:pt x="220" y="7434"/>
                  </a:lnTo>
                  <a:lnTo>
                    <a:pt x="220" y="7566"/>
                  </a:lnTo>
                  <a:lnTo>
                    <a:pt x="264" y="7654"/>
                  </a:lnTo>
                  <a:lnTo>
                    <a:pt x="352" y="7742"/>
                  </a:lnTo>
                  <a:lnTo>
                    <a:pt x="484" y="7786"/>
                  </a:lnTo>
                  <a:lnTo>
                    <a:pt x="616" y="7742"/>
                  </a:lnTo>
                  <a:lnTo>
                    <a:pt x="704" y="7698"/>
                  </a:lnTo>
                  <a:lnTo>
                    <a:pt x="792" y="7610"/>
                  </a:lnTo>
                  <a:lnTo>
                    <a:pt x="792" y="7478"/>
                  </a:lnTo>
                  <a:lnTo>
                    <a:pt x="880" y="5675"/>
                  </a:lnTo>
                  <a:lnTo>
                    <a:pt x="836" y="3871"/>
                  </a:lnTo>
                  <a:lnTo>
                    <a:pt x="748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-608144" y="3663193"/>
            <a:ext cx="1328233" cy="387520"/>
            <a:chOff x="1444500" y="3819175"/>
            <a:chExt cx="889700" cy="259575"/>
          </a:xfrm>
        </p:grpSpPr>
        <p:sp>
          <p:nvSpPr>
            <p:cNvPr id="32" name="Google Shape;32;p2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-608144" y="4145885"/>
            <a:ext cx="1324949" cy="367776"/>
            <a:chOff x="1444500" y="4142500"/>
            <a:chExt cx="887500" cy="246350"/>
          </a:xfrm>
        </p:grpSpPr>
        <p:sp>
          <p:nvSpPr>
            <p:cNvPr id="51" name="Google Shape;51;p2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812830" y="-739126"/>
            <a:ext cx="1199909" cy="1235826"/>
            <a:chOff x="791050" y="-612650"/>
            <a:chExt cx="1538937" cy="1585002"/>
          </a:xfrm>
        </p:grpSpPr>
        <p:sp>
          <p:nvSpPr>
            <p:cNvPr id="72" name="Google Shape;72;p2"/>
            <p:cNvSpPr/>
            <p:nvPr/>
          </p:nvSpPr>
          <p:spPr>
            <a:xfrm>
              <a:off x="791050" y="-612650"/>
              <a:ext cx="1538937" cy="156697"/>
            </a:xfrm>
            <a:custGeom>
              <a:rect b="b" l="l" r="r" t="t"/>
              <a:pathLst>
                <a:path extrusionOk="0" h="3740" w="36731">
                  <a:moveTo>
                    <a:pt x="34223" y="1"/>
                  </a:moveTo>
                  <a:lnTo>
                    <a:pt x="33959" y="45"/>
                  </a:lnTo>
                  <a:lnTo>
                    <a:pt x="33695" y="133"/>
                  </a:lnTo>
                  <a:lnTo>
                    <a:pt x="33475" y="221"/>
                  </a:lnTo>
                  <a:lnTo>
                    <a:pt x="33299" y="396"/>
                  </a:lnTo>
                  <a:lnTo>
                    <a:pt x="32947" y="792"/>
                  </a:lnTo>
                  <a:lnTo>
                    <a:pt x="32640" y="1232"/>
                  </a:lnTo>
                  <a:lnTo>
                    <a:pt x="32332" y="1672"/>
                  </a:lnTo>
                  <a:lnTo>
                    <a:pt x="32024" y="2024"/>
                  </a:lnTo>
                  <a:lnTo>
                    <a:pt x="31848" y="2200"/>
                  </a:lnTo>
                  <a:lnTo>
                    <a:pt x="31672" y="2332"/>
                  </a:lnTo>
                  <a:lnTo>
                    <a:pt x="31496" y="2464"/>
                  </a:lnTo>
                  <a:lnTo>
                    <a:pt x="31276" y="2552"/>
                  </a:lnTo>
                  <a:lnTo>
                    <a:pt x="31012" y="2596"/>
                  </a:lnTo>
                  <a:lnTo>
                    <a:pt x="30792" y="2552"/>
                  </a:lnTo>
                  <a:lnTo>
                    <a:pt x="30572" y="2508"/>
                  </a:lnTo>
                  <a:lnTo>
                    <a:pt x="30396" y="2420"/>
                  </a:lnTo>
                  <a:lnTo>
                    <a:pt x="30000" y="2156"/>
                  </a:lnTo>
                  <a:lnTo>
                    <a:pt x="29560" y="1804"/>
                  </a:lnTo>
                  <a:lnTo>
                    <a:pt x="29120" y="1408"/>
                  </a:lnTo>
                  <a:lnTo>
                    <a:pt x="28857" y="1232"/>
                  </a:lnTo>
                  <a:lnTo>
                    <a:pt x="28593" y="1056"/>
                  </a:lnTo>
                  <a:lnTo>
                    <a:pt x="28285" y="968"/>
                  </a:lnTo>
                  <a:lnTo>
                    <a:pt x="27977" y="880"/>
                  </a:lnTo>
                  <a:lnTo>
                    <a:pt x="27625" y="836"/>
                  </a:lnTo>
                  <a:lnTo>
                    <a:pt x="27273" y="880"/>
                  </a:lnTo>
                  <a:lnTo>
                    <a:pt x="26965" y="968"/>
                  </a:lnTo>
                  <a:lnTo>
                    <a:pt x="26701" y="1100"/>
                  </a:lnTo>
                  <a:lnTo>
                    <a:pt x="26437" y="1232"/>
                  </a:lnTo>
                  <a:lnTo>
                    <a:pt x="26217" y="1408"/>
                  </a:lnTo>
                  <a:lnTo>
                    <a:pt x="25865" y="1760"/>
                  </a:lnTo>
                  <a:lnTo>
                    <a:pt x="25557" y="2200"/>
                  </a:lnTo>
                  <a:lnTo>
                    <a:pt x="25293" y="2552"/>
                  </a:lnTo>
                  <a:lnTo>
                    <a:pt x="25030" y="2816"/>
                  </a:lnTo>
                  <a:lnTo>
                    <a:pt x="24854" y="2948"/>
                  </a:lnTo>
                  <a:lnTo>
                    <a:pt x="24722" y="3036"/>
                  </a:lnTo>
                  <a:lnTo>
                    <a:pt x="24546" y="3080"/>
                  </a:lnTo>
                  <a:lnTo>
                    <a:pt x="24326" y="3124"/>
                  </a:lnTo>
                  <a:lnTo>
                    <a:pt x="24106" y="3124"/>
                  </a:lnTo>
                  <a:lnTo>
                    <a:pt x="23886" y="3080"/>
                  </a:lnTo>
                  <a:lnTo>
                    <a:pt x="23710" y="2992"/>
                  </a:lnTo>
                  <a:lnTo>
                    <a:pt x="23534" y="2860"/>
                  </a:lnTo>
                  <a:lnTo>
                    <a:pt x="23182" y="2508"/>
                  </a:lnTo>
                  <a:lnTo>
                    <a:pt x="22830" y="2112"/>
                  </a:lnTo>
                  <a:lnTo>
                    <a:pt x="22434" y="1672"/>
                  </a:lnTo>
                  <a:lnTo>
                    <a:pt x="22214" y="1452"/>
                  </a:lnTo>
                  <a:lnTo>
                    <a:pt x="21994" y="1232"/>
                  </a:lnTo>
                  <a:lnTo>
                    <a:pt x="21730" y="1056"/>
                  </a:lnTo>
                  <a:lnTo>
                    <a:pt x="21466" y="924"/>
                  </a:lnTo>
                  <a:lnTo>
                    <a:pt x="21159" y="792"/>
                  </a:lnTo>
                  <a:lnTo>
                    <a:pt x="20807" y="748"/>
                  </a:lnTo>
                  <a:lnTo>
                    <a:pt x="20455" y="748"/>
                  </a:lnTo>
                  <a:lnTo>
                    <a:pt x="20147" y="792"/>
                  </a:lnTo>
                  <a:lnTo>
                    <a:pt x="19883" y="924"/>
                  </a:lnTo>
                  <a:lnTo>
                    <a:pt x="19619" y="1056"/>
                  </a:lnTo>
                  <a:lnTo>
                    <a:pt x="19355" y="1276"/>
                  </a:lnTo>
                  <a:lnTo>
                    <a:pt x="19135" y="1452"/>
                  </a:lnTo>
                  <a:lnTo>
                    <a:pt x="18695" y="1936"/>
                  </a:lnTo>
                  <a:lnTo>
                    <a:pt x="18343" y="2332"/>
                  </a:lnTo>
                  <a:lnTo>
                    <a:pt x="17947" y="2684"/>
                  </a:lnTo>
                  <a:lnTo>
                    <a:pt x="17727" y="2860"/>
                  </a:lnTo>
                  <a:lnTo>
                    <a:pt x="17507" y="2992"/>
                  </a:lnTo>
                  <a:lnTo>
                    <a:pt x="17244" y="3080"/>
                  </a:lnTo>
                  <a:lnTo>
                    <a:pt x="16980" y="3124"/>
                  </a:lnTo>
                  <a:lnTo>
                    <a:pt x="16672" y="3124"/>
                  </a:lnTo>
                  <a:lnTo>
                    <a:pt x="16364" y="3080"/>
                  </a:lnTo>
                  <a:lnTo>
                    <a:pt x="16056" y="2992"/>
                  </a:lnTo>
                  <a:lnTo>
                    <a:pt x="15836" y="2860"/>
                  </a:lnTo>
                  <a:lnTo>
                    <a:pt x="15572" y="2684"/>
                  </a:lnTo>
                  <a:lnTo>
                    <a:pt x="15308" y="2464"/>
                  </a:lnTo>
                  <a:lnTo>
                    <a:pt x="14824" y="2024"/>
                  </a:lnTo>
                  <a:lnTo>
                    <a:pt x="14296" y="1496"/>
                  </a:lnTo>
                  <a:lnTo>
                    <a:pt x="14032" y="1232"/>
                  </a:lnTo>
                  <a:lnTo>
                    <a:pt x="13724" y="1012"/>
                  </a:lnTo>
                  <a:lnTo>
                    <a:pt x="13373" y="836"/>
                  </a:lnTo>
                  <a:lnTo>
                    <a:pt x="13021" y="704"/>
                  </a:lnTo>
                  <a:lnTo>
                    <a:pt x="12581" y="616"/>
                  </a:lnTo>
                  <a:lnTo>
                    <a:pt x="12141" y="616"/>
                  </a:lnTo>
                  <a:lnTo>
                    <a:pt x="11745" y="660"/>
                  </a:lnTo>
                  <a:lnTo>
                    <a:pt x="11393" y="748"/>
                  </a:lnTo>
                  <a:lnTo>
                    <a:pt x="11085" y="880"/>
                  </a:lnTo>
                  <a:lnTo>
                    <a:pt x="10777" y="1056"/>
                  </a:lnTo>
                  <a:lnTo>
                    <a:pt x="10557" y="1232"/>
                  </a:lnTo>
                  <a:lnTo>
                    <a:pt x="10293" y="1452"/>
                  </a:lnTo>
                  <a:lnTo>
                    <a:pt x="9853" y="1892"/>
                  </a:lnTo>
                  <a:lnTo>
                    <a:pt x="9458" y="2288"/>
                  </a:lnTo>
                  <a:lnTo>
                    <a:pt x="9062" y="2596"/>
                  </a:lnTo>
                  <a:lnTo>
                    <a:pt x="8842" y="2728"/>
                  </a:lnTo>
                  <a:lnTo>
                    <a:pt x="8622" y="2816"/>
                  </a:lnTo>
                  <a:lnTo>
                    <a:pt x="8358" y="2860"/>
                  </a:lnTo>
                  <a:lnTo>
                    <a:pt x="8094" y="2860"/>
                  </a:lnTo>
                  <a:lnTo>
                    <a:pt x="7786" y="2816"/>
                  </a:lnTo>
                  <a:lnTo>
                    <a:pt x="7522" y="2728"/>
                  </a:lnTo>
                  <a:lnTo>
                    <a:pt x="7258" y="2596"/>
                  </a:lnTo>
                  <a:lnTo>
                    <a:pt x="7038" y="2464"/>
                  </a:lnTo>
                  <a:lnTo>
                    <a:pt x="6598" y="2068"/>
                  </a:lnTo>
                  <a:lnTo>
                    <a:pt x="6158" y="1672"/>
                  </a:lnTo>
                  <a:lnTo>
                    <a:pt x="5719" y="1188"/>
                  </a:lnTo>
                  <a:lnTo>
                    <a:pt x="5455" y="968"/>
                  </a:lnTo>
                  <a:lnTo>
                    <a:pt x="5191" y="748"/>
                  </a:lnTo>
                  <a:lnTo>
                    <a:pt x="4927" y="572"/>
                  </a:lnTo>
                  <a:lnTo>
                    <a:pt x="4619" y="396"/>
                  </a:lnTo>
                  <a:lnTo>
                    <a:pt x="4267" y="265"/>
                  </a:lnTo>
                  <a:lnTo>
                    <a:pt x="3871" y="221"/>
                  </a:lnTo>
                  <a:lnTo>
                    <a:pt x="3299" y="221"/>
                  </a:lnTo>
                  <a:lnTo>
                    <a:pt x="3035" y="308"/>
                  </a:lnTo>
                  <a:lnTo>
                    <a:pt x="2727" y="396"/>
                  </a:lnTo>
                  <a:lnTo>
                    <a:pt x="2199" y="660"/>
                  </a:lnTo>
                  <a:lnTo>
                    <a:pt x="1672" y="1056"/>
                  </a:lnTo>
                  <a:lnTo>
                    <a:pt x="1188" y="1452"/>
                  </a:lnTo>
                  <a:lnTo>
                    <a:pt x="748" y="1892"/>
                  </a:lnTo>
                  <a:lnTo>
                    <a:pt x="0" y="2728"/>
                  </a:lnTo>
                  <a:lnTo>
                    <a:pt x="484" y="3124"/>
                  </a:lnTo>
                  <a:lnTo>
                    <a:pt x="1100" y="2376"/>
                  </a:lnTo>
                  <a:lnTo>
                    <a:pt x="1496" y="1980"/>
                  </a:lnTo>
                  <a:lnTo>
                    <a:pt x="1935" y="1628"/>
                  </a:lnTo>
                  <a:lnTo>
                    <a:pt x="2419" y="1276"/>
                  </a:lnTo>
                  <a:lnTo>
                    <a:pt x="2859" y="1012"/>
                  </a:lnTo>
                  <a:lnTo>
                    <a:pt x="3123" y="924"/>
                  </a:lnTo>
                  <a:lnTo>
                    <a:pt x="3343" y="836"/>
                  </a:lnTo>
                  <a:lnTo>
                    <a:pt x="3563" y="792"/>
                  </a:lnTo>
                  <a:lnTo>
                    <a:pt x="3827" y="792"/>
                  </a:lnTo>
                  <a:lnTo>
                    <a:pt x="4091" y="880"/>
                  </a:lnTo>
                  <a:lnTo>
                    <a:pt x="4399" y="968"/>
                  </a:lnTo>
                  <a:lnTo>
                    <a:pt x="4663" y="1100"/>
                  </a:lnTo>
                  <a:lnTo>
                    <a:pt x="4883" y="1232"/>
                  </a:lnTo>
                  <a:lnTo>
                    <a:pt x="5323" y="1628"/>
                  </a:lnTo>
                  <a:lnTo>
                    <a:pt x="5763" y="2068"/>
                  </a:lnTo>
                  <a:lnTo>
                    <a:pt x="6202" y="2552"/>
                  </a:lnTo>
                  <a:lnTo>
                    <a:pt x="6466" y="2772"/>
                  </a:lnTo>
                  <a:lnTo>
                    <a:pt x="6730" y="2992"/>
                  </a:lnTo>
                  <a:lnTo>
                    <a:pt x="6994" y="3168"/>
                  </a:lnTo>
                  <a:lnTo>
                    <a:pt x="7302" y="3300"/>
                  </a:lnTo>
                  <a:lnTo>
                    <a:pt x="7654" y="3388"/>
                  </a:lnTo>
                  <a:lnTo>
                    <a:pt x="8050" y="3476"/>
                  </a:lnTo>
                  <a:lnTo>
                    <a:pt x="8402" y="3476"/>
                  </a:lnTo>
                  <a:lnTo>
                    <a:pt x="8754" y="3388"/>
                  </a:lnTo>
                  <a:lnTo>
                    <a:pt x="9062" y="3300"/>
                  </a:lnTo>
                  <a:lnTo>
                    <a:pt x="9370" y="3124"/>
                  </a:lnTo>
                  <a:lnTo>
                    <a:pt x="9590" y="2948"/>
                  </a:lnTo>
                  <a:lnTo>
                    <a:pt x="9853" y="2772"/>
                  </a:lnTo>
                  <a:lnTo>
                    <a:pt x="10293" y="2288"/>
                  </a:lnTo>
                  <a:lnTo>
                    <a:pt x="10689" y="1892"/>
                  </a:lnTo>
                  <a:lnTo>
                    <a:pt x="11085" y="1584"/>
                  </a:lnTo>
                  <a:lnTo>
                    <a:pt x="11349" y="1408"/>
                  </a:lnTo>
                  <a:lnTo>
                    <a:pt x="11569" y="1320"/>
                  </a:lnTo>
                  <a:lnTo>
                    <a:pt x="11877" y="1232"/>
                  </a:lnTo>
                  <a:lnTo>
                    <a:pt x="12185" y="1188"/>
                  </a:lnTo>
                  <a:lnTo>
                    <a:pt x="12537" y="1232"/>
                  </a:lnTo>
                  <a:lnTo>
                    <a:pt x="12845" y="1276"/>
                  </a:lnTo>
                  <a:lnTo>
                    <a:pt x="13153" y="1408"/>
                  </a:lnTo>
                  <a:lnTo>
                    <a:pt x="13417" y="1540"/>
                  </a:lnTo>
                  <a:lnTo>
                    <a:pt x="13680" y="1760"/>
                  </a:lnTo>
                  <a:lnTo>
                    <a:pt x="13944" y="1980"/>
                  </a:lnTo>
                  <a:lnTo>
                    <a:pt x="14428" y="2420"/>
                  </a:lnTo>
                  <a:lnTo>
                    <a:pt x="14912" y="2904"/>
                  </a:lnTo>
                  <a:lnTo>
                    <a:pt x="15176" y="3124"/>
                  </a:lnTo>
                  <a:lnTo>
                    <a:pt x="15440" y="3344"/>
                  </a:lnTo>
                  <a:lnTo>
                    <a:pt x="15748" y="3476"/>
                  </a:lnTo>
                  <a:lnTo>
                    <a:pt x="16056" y="3608"/>
                  </a:lnTo>
                  <a:lnTo>
                    <a:pt x="16364" y="3696"/>
                  </a:lnTo>
                  <a:lnTo>
                    <a:pt x="16760" y="3740"/>
                  </a:lnTo>
                  <a:lnTo>
                    <a:pt x="17068" y="3740"/>
                  </a:lnTo>
                  <a:lnTo>
                    <a:pt x="17419" y="3652"/>
                  </a:lnTo>
                  <a:lnTo>
                    <a:pt x="17727" y="3520"/>
                  </a:lnTo>
                  <a:lnTo>
                    <a:pt x="18035" y="3388"/>
                  </a:lnTo>
                  <a:lnTo>
                    <a:pt x="18299" y="3212"/>
                  </a:lnTo>
                  <a:lnTo>
                    <a:pt x="18563" y="2992"/>
                  </a:lnTo>
                  <a:lnTo>
                    <a:pt x="18783" y="2772"/>
                  </a:lnTo>
                  <a:lnTo>
                    <a:pt x="19179" y="2332"/>
                  </a:lnTo>
                  <a:lnTo>
                    <a:pt x="19531" y="1936"/>
                  </a:lnTo>
                  <a:lnTo>
                    <a:pt x="19883" y="1584"/>
                  </a:lnTo>
                  <a:lnTo>
                    <a:pt x="20103" y="1452"/>
                  </a:lnTo>
                  <a:lnTo>
                    <a:pt x="20279" y="1408"/>
                  </a:lnTo>
                  <a:lnTo>
                    <a:pt x="20543" y="1320"/>
                  </a:lnTo>
                  <a:lnTo>
                    <a:pt x="20763" y="1320"/>
                  </a:lnTo>
                  <a:lnTo>
                    <a:pt x="21027" y="1364"/>
                  </a:lnTo>
                  <a:lnTo>
                    <a:pt x="21246" y="1452"/>
                  </a:lnTo>
                  <a:lnTo>
                    <a:pt x="21466" y="1584"/>
                  </a:lnTo>
                  <a:lnTo>
                    <a:pt x="21642" y="1716"/>
                  </a:lnTo>
                  <a:lnTo>
                    <a:pt x="22038" y="2068"/>
                  </a:lnTo>
                  <a:lnTo>
                    <a:pt x="22390" y="2508"/>
                  </a:lnTo>
                  <a:lnTo>
                    <a:pt x="22786" y="2948"/>
                  </a:lnTo>
                  <a:lnTo>
                    <a:pt x="23006" y="3168"/>
                  </a:lnTo>
                  <a:lnTo>
                    <a:pt x="23226" y="3388"/>
                  </a:lnTo>
                  <a:lnTo>
                    <a:pt x="23490" y="3520"/>
                  </a:lnTo>
                  <a:lnTo>
                    <a:pt x="23754" y="3652"/>
                  </a:lnTo>
                  <a:lnTo>
                    <a:pt x="24062" y="3696"/>
                  </a:lnTo>
                  <a:lnTo>
                    <a:pt x="24370" y="3740"/>
                  </a:lnTo>
                  <a:lnTo>
                    <a:pt x="24678" y="3696"/>
                  </a:lnTo>
                  <a:lnTo>
                    <a:pt x="24942" y="3608"/>
                  </a:lnTo>
                  <a:lnTo>
                    <a:pt x="25161" y="3476"/>
                  </a:lnTo>
                  <a:lnTo>
                    <a:pt x="25381" y="3300"/>
                  </a:lnTo>
                  <a:lnTo>
                    <a:pt x="25733" y="2948"/>
                  </a:lnTo>
                  <a:lnTo>
                    <a:pt x="26041" y="2552"/>
                  </a:lnTo>
                  <a:lnTo>
                    <a:pt x="26305" y="2200"/>
                  </a:lnTo>
                  <a:lnTo>
                    <a:pt x="26613" y="1848"/>
                  </a:lnTo>
                  <a:lnTo>
                    <a:pt x="26789" y="1716"/>
                  </a:lnTo>
                  <a:lnTo>
                    <a:pt x="26965" y="1628"/>
                  </a:lnTo>
                  <a:lnTo>
                    <a:pt x="27141" y="1540"/>
                  </a:lnTo>
                  <a:lnTo>
                    <a:pt x="27361" y="1452"/>
                  </a:lnTo>
                  <a:lnTo>
                    <a:pt x="27889" y="1452"/>
                  </a:lnTo>
                  <a:lnTo>
                    <a:pt x="28109" y="1540"/>
                  </a:lnTo>
                  <a:lnTo>
                    <a:pt x="28329" y="1628"/>
                  </a:lnTo>
                  <a:lnTo>
                    <a:pt x="28769" y="1936"/>
                  </a:lnTo>
                  <a:lnTo>
                    <a:pt x="29164" y="2288"/>
                  </a:lnTo>
                  <a:lnTo>
                    <a:pt x="29648" y="2640"/>
                  </a:lnTo>
                  <a:lnTo>
                    <a:pt x="29912" y="2816"/>
                  </a:lnTo>
                  <a:lnTo>
                    <a:pt x="30176" y="2992"/>
                  </a:lnTo>
                  <a:lnTo>
                    <a:pt x="30440" y="3080"/>
                  </a:lnTo>
                  <a:lnTo>
                    <a:pt x="30748" y="3168"/>
                  </a:lnTo>
                  <a:lnTo>
                    <a:pt x="31056" y="3168"/>
                  </a:lnTo>
                  <a:lnTo>
                    <a:pt x="31408" y="3124"/>
                  </a:lnTo>
                  <a:lnTo>
                    <a:pt x="31716" y="2992"/>
                  </a:lnTo>
                  <a:lnTo>
                    <a:pt x="31980" y="2860"/>
                  </a:lnTo>
                  <a:lnTo>
                    <a:pt x="32200" y="2684"/>
                  </a:lnTo>
                  <a:lnTo>
                    <a:pt x="32420" y="2508"/>
                  </a:lnTo>
                  <a:lnTo>
                    <a:pt x="32816" y="2068"/>
                  </a:lnTo>
                  <a:lnTo>
                    <a:pt x="33123" y="1584"/>
                  </a:lnTo>
                  <a:lnTo>
                    <a:pt x="33387" y="1188"/>
                  </a:lnTo>
                  <a:lnTo>
                    <a:pt x="33651" y="880"/>
                  </a:lnTo>
                  <a:lnTo>
                    <a:pt x="33783" y="792"/>
                  </a:lnTo>
                  <a:lnTo>
                    <a:pt x="33915" y="704"/>
                  </a:lnTo>
                  <a:lnTo>
                    <a:pt x="34047" y="616"/>
                  </a:lnTo>
                  <a:lnTo>
                    <a:pt x="34355" y="616"/>
                  </a:lnTo>
                  <a:lnTo>
                    <a:pt x="34531" y="704"/>
                  </a:lnTo>
                  <a:lnTo>
                    <a:pt x="34751" y="836"/>
                  </a:lnTo>
                  <a:lnTo>
                    <a:pt x="34971" y="1100"/>
                  </a:lnTo>
                  <a:lnTo>
                    <a:pt x="35235" y="1452"/>
                  </a:lnTo>
                  <a:lnTo>
                    <a:pt x="35543" y="1936"/>
                  </a:lnTo>
                  <a:lnTo>
                    <a:pt x="35851" y="2552"/>
                  </a:lnTo>
                  <a:lnTo>
                    <a:pt x="36159" y="3344"/>
                  </a:lnTo>
                  <a:lnTo>
                    <a:pt x="36730" y="3124"/>
                  </a:lnTo>
                  <a:lnTo>
                    <a:pt x="36423" y="2376"/>
                  </a:lnTo>
                  <a:lnTo>
                    <a:pt x="36115" y="1760"/>
                  </a:lnTo>
                  <a:lnTo>
                    <a:pt x="35807" y="1232"/>
                  </a:lnTo>
                  <a:lnTo>
                    <a:pt x="35499" y="792"/>
                  </a:lnTo>
                  <a:lnTo>
                    <a:pt x="35191" y="440"/>
                  </a:lnTo>
                  <a:lnTo>
                    <a:pt x="34883" y="221"/>
                  </a:lnTo>
                  <a:lnTo>
                    <a:pt x="34531" y="89"/>
                  </a:lnTo>
                  <a:lnTo>
                    <a:pt x="342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98382" y="-472589"/>
              <a:ext cx="1529762" cy="151166"/>
            </a:xfrm>
            <a:custGeom>
              <a:rect b="b" l="l" r="r" t="t"/>
              <a:pathLst>
                <a:path extrusionOk="0" h="3608" w="36512">
                  <a:moveTo>
                    <a:pt x="3652" y="1"/>
                  </a:moveTo>
                  <a:lnTo>
                    <a:pt x="3476" y="89"/>
                  </a:lnTo>
                  <a:lnTo>
                    <a:pt x="3300" y="221"/>
                  </a:lnTo>
                  <a:lnTo>
                    <a:pt x="3168" y="309"/>
                  </a:lnTo>
                  <a:lnTo>
                    <a:pt x="2860" y="661"/>
                  </a:lnTo>
                  <a:lnTo>
                    <a:pt x="2596" y="1012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453" y="1892"/>
                  </a:lnTo>
                  <a:lnTo>
                    <a:pt x="1145" y="1848"/>
                  </a:lnTo>
                  <a:lnTo>
                    <a:pt x="837" y="1804"/>
                  </a:lnTo>
                  <a:lnTo>
                    <a:pt x="573" y="1672"/>
                  </a:lnTo>
                  <a:lnTo>
                    <a:pt x="397" y="1584"/>
                  </a:lnTo>
                  <a:lnTo>
                    <a:pt x="1" y="2024"/>
                  </a:lnTo>
                  <a:lnTo>
                    <a:pt x="265" y="2200"/>
                  </a:lnTo>
                  <a:lnTo>
                    <a:pt x="661" y="2332"/>
                  </a:lnTo>
                  <a:lnTo>
                    <a:pt x="1057" y="2464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056"/>
                  </a:lnTo>
                  <a:lnTo>
                    <a:pt x="3476" y="836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2"/>
                  </a:lnTo>
                  <a:lnTo>
                    <a:pt x="4576" y="1056"/>
                  </a:lnTo>
                  <a:lnTo>
                    <a:pt x="4796" y="1452"/>
                  </a:lnTo>
                  <a:lnTo>
                    <a:pt x="5060" y="1848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596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8"/>
                  </a:lnTo>
                  <a:lnTo>
                    <a:pt x="9151" y="880"/>
                  </a:lnTo>
                  <a:lnTo>
                    <a:pt x="9327" y="749"/>
                  </a:lnTo>
                  <a:lnTo>
                    <a:pt x="9502" y="705"/>
                  </a:lnTo>
                  <a:lnTo>
                    <a:pt x="9678" y="661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6"/>
                  </a:lnTo>
                  <a:lnTo>
                    <a:pt x="10382" y="1012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582" y="2904"/>
                  </a:lnTo>
                  <a:lnTo>
                    <a:pt x="12802" y="2860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44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00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432" y="3608"/>
                  </a:lnTo>
                  <a:lnTo>
                    <a:pt x="18696" y="3520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16"/>
                  </a:lnTo>
                  <a:lnTo>
                    <a:pt x="19928" y="2332"/>
                  </a:lnTo>
                  <a:lnTo>
                    <a:pt x="20236" y="1804"/>
                  </a:lnTo>
                  <a:lnTo>
                    <a:pt x="20412" y="1408"/>
                  </a:lnTo>
                  <a:lnTo>
                    <a:pt x="20632" y="1056"/>
                  </a:lnTo>
                  <a:lnTo>
                    <a:pt x="20764" y="924"/>
                  </a:lnTo>
                  <a:lnTo>
                    <a:pt x="20896" y="792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05"/>
                  </a:lnTo>
                  <a:lnTo>
                    <a:pt x="21423" y="749"/>
                  </a:lnTo>
                  <a:lnTo>
                    <a:pt x="21555" y="836"/>
                  </a:lnTo>
                  <a:lnTo>
                    <a:pt x="21687" y="968"/>
                  </a:lnTo>
                  <a:lnTo>
                    <a:pt x="21907" y="1276"/>
                  </a:lnTo>
                  <a:lnTo>
                    <a:pt x="22215" y="1716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28"/>
                  </a:lnTo>
                  <a:lnTo>
                    <a:pt x="26086" y="2288"/>
                  </a:lnTo>
                  <a:lnTo>
                    <a:pt x="26482" y="1892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672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0705" y="3432"/>
                  </a:lnTo>
                  <a:lnTo>
                    <a:pt x="31013" y="3388"/>
                  </a:lnTo>
                  <a:lnTo>
                    <a:pt x="31321" y="3344"/>
                  </a:lnTo>
                  <a:lnTo>
                    <a:pt x="31585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16"/>
                  </a:lnTo>
                  <a:lnTo>
                    <a:pt x="33872" y="1672"/>
                  </a:lnTo>
                  <a:lnTo>
                    <a:pt x="34312" y="1672"/>
                  </a:lnTo>
                  <a:lnTo>
                    <a:pt x="34576" y="1760"/>
                  </a:lnTo>
                  <a:lnTo>
                    <a:pt x="34796" y="1892"/>
                  </a:lnTo>
                  <a:lnTo>
                    <a:pt x="35280" y="2244"/>
                  </a:lnTo>
                  <a:lnTo>
                    <a:pt x="35676" y="2596"/>
                  </a:lnTo>
                  <a:lnTo>
                    <a:pt x="35984" y="2992"/>
                  </a:lnTo>
                  <a:lnTo>
                    <a:pt x="36512" y="2728"/>
                  </a:lnTo>
                  <a:lnTo>
                    <a:pt x="36336" y="2464"/>
                  </a:lnTo>
                  <a:lnTo>
                    <a:pt x="36160" y="2244"/>
                  </a:lnTo>
                  <a:lnTo>
                    <a:pt x="35896" y="1980"/>
                  </a:lnTo>
                  <a:lnTo>
                    <a:pt x="35632" y="1760"/>
                  </a:lnTo>
                  <a:lnTo>
                    <a:pt x="35368" y="1540"/>
                  </a:lnTo>
                  <a:lnTo>
                    <a:pt x="35060" y="1364"/>
                  </a:lnTo>
                  <a:lnTo>
                    <a:pt x="34752" y="1232"/>
                  </a:lnTo>
                  <a:lnTo>
                    <a:pt x="34488" y="1100"/>
                  </a:lnTo>
                  <a:lnTo>
                    <a:pt x="34136" y="1056"/>
                  </a:lnTo>
                  <a:lnTo>
                    <a:pt x="33828" y="1056"/>
                  </a:lnTo>
                  <a:lnTo>
                    <a:pt x="33520" y="1144"/>
                  </a:lnTo>
                  <a:lnTo>
                    <a:pt x="33212" y="1276"/>
                  </a:lnTo>
                  <a:lnTo>
                    <a:pt x="32948" y="1408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32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0"/>
                  </a:lnTo>
                  <a:lnTo>
                    <a:pt x="28418" y="968"/>
                  </a:lnTo>
                  <a:lnTo>
                    <a:pt x="28198" y="836"/>
                  </a:lnTo>
                  <a:lnTo>
                    <a:pt x="27934" y="792"/>
                  </a:lnTo>
                  <a:lnTo>
                    <a:pt x="27582" y="749"/>
                  </a:lnTo>
                  <a:lnTo>
                    <a:pt x="27230" y="792"/>
                  </a:lnTo>
                  <a:lnTo>
                    <a:pt x="26922" y="880"/>
                  </a:lnTo>
                  <a:lnTo>
                    <a:pt x="26658" y="1012"/>
                  </a:lnTo>
                  <a:lnTo>
                    <a:pt x="26350" y="1232"/>
                  </a:lnTo>
                  <a:lnTo>
                    <a:pt x="26130" y="1408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20"/>
                  </a:lnTo>
                  <a:lnTo>
                    <a:pt x="23315" y="2288"/>
                  </a:lnTo>
                  <a:lnTo>
                    <a:pt x="23007" y="1848"/>
                  </a:lnTo>
                  <a:lnTo>
                    <a:pt x="22699" y="1408"/>
                  </a:lnTo>
                  <a:lnTo>
                    <a:pt x="22391" y="924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09"/>
                  </a:lnTo>
                  <a:lnTo>
                    <a:pt x="21643" y="177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397"/>
                  </a:lnTo>
                  <a:lnTo>
                    <a:pt x="20236" y="617"/>
                  </a:lnTo>
                  <a:lnTo>
                    <a:pt x="19928" y="1056"/>
                  </a:lnTo>
                  <a:lnTo>
                    <a:pt x="19664" y="1540"/>
                  </a:lnTo>
                  <a:lnTo>
                    <a:pt x="19444" y="1980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860"/>
                  </a:lnTo>
                  <a:lnTo>
                    <a:pt x="18520" y="2992"/>
                  </a:lnTo>
                  <a:lnTo>
                    <a:pt x="18300" y="2992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40"/>
                  </a:lnTo>
                  <a:lnTo>
                    <a:pt x="16981" y="2288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288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28"/>
                  </a:lnTo>
                  <a:lnTo>
                    <a:pt x="11262" y="1320"/>
                  </a:lnTo>
                  <a:lnTo>
                    <a:pt x="11042" y="924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89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29"/>
                  </a:lnTo>
                  <a:lnTo>
                    <a:pt x="8359" y="749"/>
                  </a:lnTo>
                  <a:lnTo>
                    <a:pt x="7919" y="1232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12"/>
                  </a:lnTo>
                  <a:lnTo>
                    <a:pt x="6775" y="2200"/>
                  </a:lnTo>
                  <a:lnTo>
                    <a:pt x="6599" y="2244"/>
                  </a:lnTo>
                  <a:lnTo>
                    <a:pt x="6379" y="2244"/>
                  </a:lnTo>
                  <a:lnTo>
                    <a:pt x="6203" y="2156"/>
                  </a:lnTo>
                  <a:lnTo>
                    <a:pt x="6027" y="2068"/>
                  </a:lnTo>
                  <a:lnTo>
                    <a:pt x="5763" y="1804"/>
                  </a:lnTo>
                  <a:lnTo>
                    <a:pt x="5544" y="1496"/>
                  </a:lnTo>
                  <a:lnTo>
                    <a:pt x="5324" y="1144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98382" y="-358336"/>
              <a:ext cx="1524231" cy="145678"/>
            </a:xfrm>
            <a:custGeom>
              <a:rect b="b" l="l" r="r" t="t"/>
              <a:pathLst>
                <a:path extrusionOk="0" h="3477" w="36380">
                  <a:moveTo>
                    <a:pt x="4180" y="1"/>
                  </a:moveTo>
                  <a:lnTo>
                    <a:pt x="3916" y="45"/>
                  </a:lnTo>
                  <a:lnTo>
                    <a:pt x="3696" y="133"/>
                  </a:lnTo>
                  <a:lnTo>
                    <a:pt x="3476" y="221"/>
                  </a:lnTo>
                  <a:lnTo>
                    <a:pt x="3124" y="485"/>
                  </a:lnTo>
                  <a:lnTo>
                    <a:pt x="2816" y="793"/>
                  </a:lnTo>
                  <a:lnTo>
                    <a:pt x="2552" y="1101"/>
                  </a:lnTo>
                  <a:lnTo>
                    <a:pt x="2288" y="1409"/>
                  </a:lnTo>
                  <a:lnTo>
                    <a:pt x="2024" y="1673"/>
                  </a:lnTo>
                  <a:lnTo>
                    <a:pt x="1848" y="1761"/>
                  </a:lnTo>
                  <a:lnTo>
                    <a:pt x="1717" y="1849"/>
                  </a:lnTo>
                  <a:lnTo>
                    <a:pt x="1541" y="1892"/>
                  </a:lnTo>
                  <a:lnTo>
                    <a:pt x="1365" y="1892"/>
                  </a:lnTo>
                  <a:lnTo>
                    <a:pt x="1145" y="1849"/>
                  </a:lnTo>
                  <a:lnTo>
                    <a:pt x="881" y="1761"/>
                  </a:lnTo>
                  <a:lnTo>
                    <a:pt x="661" y="1629"/>
                  </a:lnTo>
                  <a:lnTo>
                    <a:pt x="397" y="1453"/>
                  </a:lnTo>
                  <a:lnTo>
                    <a:pt x="1" y="1892"/>
                  </a:lnTo>
                  <a:lnTo>
                    <a:pt x="353" y="2156"/>
                  </a:lnTo>
                  <a:lnTo>
                    <a:pt x="661" y="2332"/>
                  </a:lnTo>
                  <a:lnTo>
                    <a:pt x="1013" y="2464"/>
                  </a:lnTo>
                  <a:lnTo>
                    <a:pt x="1365" y="2508"/>
                  </a:lnTo>
                  <a:lnTo>
                    <a:pt x="1629" y="2464"/>
                  </a:lnTo>
                  <a:lnTo>
                    <a:pt x="1892" y="2420"/>
                  </a:lnTo>
                  <a:lnTo>
                    <a:pt x="2112" y="2288"/>
                  </a:lnTo>
                  <a:lnTo>
                    <a:pt x="2332" y="2156"/>
                  </a:lnTo>
                  <a:lnTo>
                    <a:pt x="2684" y="1849"/>
                  </a:lnTo>
                  <a:lnTo>
                    <a:pt x="3036" y="1497"/>
                  </a:lnTo>
                  <a:lnTo>
                    <a:pt x="3256" y="1189"/>
                  </a:lnTo>
                  <a:lnTo>
                    <a:pt x="3520" y="969"/>
                  </a:lnTo>
                  <a:lnTo>
                    <a:pt x="3784" y="749"/>
                  </a:lnTo>
                  <a:lnTo>
                    <a:pt x="4092" y="617"/>
                  </a:lnTo>
                  <a:lnTo>
                    <a:pt x="4224" y="573"/>
                  </a:lnTo>
                  <a:lnTo>
                    <a:pt x="4400" y="573"/>
                  </a:lnTo>
                  <a:lnTo>
                    <a:pt x="4532" y="617"/>
                  </a:lnTo>
                  <a:lnTo>
                    <a:pt x="4664" y="661"/>
                  </a:lnTo>
                  <a:lnTo>
                    <a:pt x="4928" y="837"/>
                  </a:lnTo>
                  <a:lnTo>
                    <a:pt x="5280" y="1057"/>
                  </a:lnTo>
                  <a:lnTo>
                    <a:pt x="5631" y="1365"/>
                  </a:lnTo>
                  <a:lnTo>
                    <a:pt x="6027" y="1629"/>
                  </a:lnTo>
                  <a:lnTo>
                    <a:pt x="6291" y="1761"/>
                  </a:lnTo>
                  <a:lnTo>
                    <a:pt x="6555" y="1849"/>
                  </a:lnTo>
                  <a:lnTo>
                    <a:pt x="6819" y="1892"/>
                  </a:lnTo>
                  <a:lnTo>
                    <a:pt x="7171" y="1936"/>
                  </a:lnTo>
                  <a:lnTo>
                    <a:pt x="7479" y="1980"/>
                  </a:lnTo>
                  <a:lnTo>
                    <a:pt x="7743" y="1936"/>
                  </a:lnTo>
                  <a:lnTo>
                    <a:pt x="8007" y="1892"/>
                  </a:lnTo>
                  <a:lnTo>
                    <a:pt x="8227" y="1805"/>
                  </a:lnTo>
                  <a:lnTo>
                    <a:pt x="8623" y="1585"/>
                  </a:lnTo>
                  <a:lnTo>
                    <a:pt x="8975" y="1321"/>
                  </a:lnTo>
                  <a:lnTo>
                    <a:pt x="9283" y="1101"/>
                  </a:lnTo>
                  <a:lnTo>
                    <a:pt x="9590" y="925"/>
                  </a:lnTo>
                  <a:lnTo>
                    <a:pt x="9986" y="793"/>
                  </a:lnTo>
                  <a:lnTo>
                    <a:pt x="10426" y="705"/>
                  </a:lnTo>
                  <a:lnTo>
                    <a:pt x="10998" y="705"/>
                  </a:lnTo>
                  <a:lnTo>
                    <a:pt x="11218" y="793"/>
                  </a:lnTo>
                  <a:lnTo>
                    <a:pt x="11438" y="881"/>
                  </a:lnTo>
                  <a:lnTo>
                    <a:pt x="11878" y="1101"/>
                  </a:lnTo>
                  <a:lnTo>
                    <a:pt x="12274" y="1409"/>
                  </a:lnTo>
                  <a:lnTo>
                    <a:pt x="12714" y="1717"/>
                  </a:lnTo>
                  <a:lnTo>
                    <a:pt x="13198" y="2024"/>
                  </a:lnTo>
                  <a:lnTo>
                    <a:pt x="13505" y="2156"/>
                  </a:lnTo>
                  <a:lnTo>
                    <a:pt x="13813" y="2288"/>
                  </a:lnTo>
                  <a:lnTo>
                    <a:pt x="14209" y="2376"/>
                  </a:lnTo>
                  <a:lnTo>
                    <a:pt x="14605" y="2420"/>
                  </a:lnTo>
                  <a:lnTo>
                    <a:pt x="15221" y="2420"/>
                  </a:lnTo>
                  <a:lnTo>
                    <a:pt x="15749" y="2332"/>
                  </a:lnTo>
                  <a:lnTo>
                    <a:pt x="16145" y="2200"/>
                  </a:lnTo>
                  <a:lnTo>
                    <a:pt x="16541" y="2024"/>
                  </a:lnTo>
                  <a:lnTo>
                    <a:pt x="16893" y="1892"/>
                  </a:lnTo>
                  <a:lnTo>
                    <a:pt x="17288" y="1717"/>
                  </a:lnTo>
                  <a:lnTo>
                    <a:pt x="17772" y="1629"/>
                  </a:lnTo>
                  <a:lnTo>
                    <a:pt x="18388" y="1629"/>
                  </a:lnTo>
                  <a:lnTo>
                    <a:pt x="19048" y="1673"/>
                  </a:lnTo>
                  <a:lnTo>
                    <a:pt x="19576" y="1849"/>
                  </a:lnTo>
                  <a:lnTo>
                    <a:pt x="19972" y="2024"/>
                  </a:lnTo>
                  <a:lnTo>
                    <a:pt x="20368" y="2200"/>
                  </a:lnTo>
                  <a:lnTo>
                    <a:pt x="20764" y="2420"/>
                  </a:lnTo>
                  <a:lnTo>
                    <a:pt x="21203" y="2596"/>
                  </a:lnTo>
                  <a:lnTo>
                    <a:pt x="21687" y="2728"/>
                  </a:lnTo>
                  <a:lnTo>
                    <a:pt x="21995" y="2772"/>
                  </a:lnTo>
                  <a:lnTo>
                    <a:pt x="22347" y="2772"/>
                  </a:lnTo>
                  <a:lnTo>
                    <a:pt x="22787" y="2728"/>
                  </a:lnTo>
                  <a:lnTo>
                    <a:pt x="23139" y="2640"/>
                  </a:lnTo>
                  <a:lnTo>
                    <a:pt x="23491" y="2552"/>
                  </a:lnTo>
                  <a:lnTo>
                    <a:pt x="23799" y="2420"/>
                  </a:lnTo>
                  <a:lnTo>
                    <a:pt x="24327" y="2112"/>
                  </a:lnTo>
                  <a:lnTo>
                    <a:pt x="24811" y="1761"/>
                  </a:lnTo>
                  <a:lnTo>
                    <a:pt x="25206" y="1497"/>
                  </a:lnTo>
                  <a:lnTo>
                    <a:pt x="25602" y="1277"/>
                  </a:lnTo>
                  <a:lnTo>
                    <a:pt x="25822" y="1233"/>
                  </a:lnTo>
                  <a:lnTo>
                    <a:pt x="26042" y="1189"/>
                  </a:lnTo>
                  <a:lnTo>
                    <a:pt x="26262" y="1189"/>
                  </a:lnTo>
                  <a:lnTo>
                    <a:pt x="26526" y="1233"/>
                  </a:lnTo>
                  <a:lnTo>
                    <a:pt x="26790" y="1277"/>
                  </a:lnTo>
                  <a:lnTo>
                    <a:pt x="27010" y="1409"/>
                  </a:lnTo>
                  <a:lnTo>
                    <a:pt x="27186" y="1497"/>
                  </a:lnTo>
                  <a:lnTo>
                    <a:pt x="27362" y="1673"/>
                  </a:lnTo>
                  <a:lnTo>
                    <a:pt x="27714" y="1980"/>
                  </a:lnTo>
                  <a:lnTo>
                    <a:pt x="28022" y="2332"/>
                  </a:lnTo>
                  <a:lnTo>
                    <a:pt x="28374" y="2728"/>
                  </a:lnTo>
                  <a:lnTo>
                    <a:pt x="28594" y="2948"/>
                  </a:lnTo>
                  <a:lnTo>
                    <a:pt x="28770" y="3124"/>
                  </a:lnTo>
                  <a:lnTo>
                    <a:pt x="29033" y="3256"/>
                  </a:lnTo>
                  <a:lnTo>
                    <a:pt x="29297" y="3388"/>
                  </a:lnTo>
                  <a:lnTo>
                    <a:pt x="29561" y="3432"/>
                  </a:lnTo>
                  <a:lnTo>
                    <a:pt x="29913" y="3476"/>
                  </a:lnTo>
                  <a:lnTo>
                    <a:pt x="30221" y="3476"/>
                  </a:lnTo>
                  <a:lnTo>
                    <a:pt x="30441" y="3432"/>
                  </a:lnTo>
                  <a:lnTo>
                    <a:pt x="30837" y="3300"/>
                  </a:lnTo>
                  <a:lnTo>
                    <a:pt x="31189" y="3080"/>
                  </a:lnTo>
                  <a:lnTo>
                    <a:pt x="31541" y="2860"/>
                  </a:lnTo>
                  <a:lnTo>
                    <a:pt x="31849" y="2640"/>
                  </a:lnTo>
                  <a:lnTo>
                    <a:pt x="32201" y="2420"/>
                  </a:lnTo>
                  <a:lnTo>
                    <a:pt x="32597" y="2244"/>
                  </a:lnTo>
                  <a:lnTo>
                    <a:pt x="33080" y="2156"/>
                  </a:lnTo>
                  <a:lnTo>
                    <a:pt x="33476" y="2156"/>
                  </a:lnTo>
                  <a:lnTo>
                    <a:pt x="33916" y="2200"/>
                  </a:lnTo>
                  <a:lnTo>
                    <a:pt x="34356" y="2332"/>
                  </a:lnTo>
                  <a:lnTo>
                    <a:pt x="34796" y="2464"/>
                  </a:lnTo>
                  <a:lnTo>
                    <a:pt x="35588" y="2816"/>
                  </a:lnTo>
                  <a:lnTo>
                    <a:pt x="36072" y="3124"/>
                  </a:lnTo>
                  <a:lnTo>
                    <a:pt x="36380" y="2596"/>
                  </a:lnTo>
                  <a:lnTo>
                    <a:pt x="35764" y="2244"/>
                  </a:lnTo>
                  <a:lnTo>
                    <a:pt x="35368" y="2068"/>
                  </a:lnTo>
                  <a:lnTo>
                    <a:pt x="34928" y="1892"/>
                  </a:lnTo>
                  <a:lnTo>
                    <a:pt x="34444" y="1717"/>
                  </a:lnTo>
                  <a:lnTo>
                    <a:pt x="33960" y="1585"/>
                  </a:lnTo>
                  <a:lnTo>
                    <a:pt x="33476" y="1541"/>
                  </a:lnTo>
                  <a:lnTo>
                    <a:pt x="32992" y="1541"/>
                  </a:lnTo>
                  <a:lnTo>
                    <a:pt x="32728" y="1629"/>
                  </a:lnTo>
                  <a:lnTo>
                    <a:pt x="32421" y="1673"/>
                  </a:lnTo>
                  <a:lnTo>
                    <a:pt x="31937" y="1892"/>
                  </a:lnTo>
                  <a:lnTo>
                    <a:pt x="31541" y="2112"/>
                  </a:lnTo>
                  <a:lnTo>
                    <a:pt x="31189" y="2376"/>
                  </a:lnTo>
                  <a:lnTo>
                    <a:pt x="30881" y="2552"/>
                  </a:lnTo>
                  <a:lnTo>
                    <a:pt x="30573" y="2728"/>
                  </a:lnTo>
                  <a:lnTo>
                    <a:pt x="30265" y="2860"/>
                  </a:lnTo>
                  <a:lnTo>
                    <a:pt x="29693" y="2860"/>
                  </a:lnTo>
                  <a:lnTo>
                    <a:pt x="29473" y="2816"/>
                  </a:lnTo>
                  <a:lnTo>
                    <a:pt x="29297" y="2728"/>
                  </a:lnTo>
                  <a:lnTo>
                    <a:pt x="29121" y="2596"/>
                  </a:lnTo>
                  <a:lnTo>
                    <a:pt x="28813" y="2288"/>
                  </a:lnTo>
                  <a:lnTo>
                    <a:pt x="28462" y="1936"/>
                  </a:lnTo>
                  <a:lnTo>
                    <a:pt x="28154" y="1541"/>
                  </a:lnTo>
                  <a:lnTo>
                    <a:pt x="27758" y="1189"/>
                  </a:lnTo>
                  <a:lnTo>
                    <a:pt x="27494" y="1013"/>
                  </a:lnTo>
                  <a:lnTo>
                    <a:pt x="27274" y="837"/>
                  </a:lnTo>
                  <a:lnTo>
                    <a:pt x="26966" y="749"/>
                  </a:lnTo>
                  <a:lnTo>
                    <a:pt x="26658" y="617"/>
                  </a:lnTo>
                  <a:lnTo>
                    <a:pt x="26306" y="573"/>
                  </a:lnTo>
                  <a:lnTo>
                    <a:pt x="25954" y="573"/>
                  </a:lnTo>
                  <a:lnTo>
                    <a:pt x="25690" y="617"/>
                  </a:lnTo>
                  <a:lnTo>
                    <a:pt x="25382" y="705"/>
                  </a:lnTo>
                  <a:lnTo>
                    <a:pt x="25118" y="837"/>
                  </a:lnTo>
                  <a:lnTo>
                    <a:pt x="24899" y="969"/>
                  </a:lnTo>
                  <a:lnTo>
                    <a:pt x="24459" y="1277"/>
                  </a:lnTo>
                  <a:lnTo>
                    <a:pt x="24019" y="1585"/>
                  </a:lnTo>
                  <a:lnTo>
                    <a:pt x="23535" y="1849"/>
                  </a:lnTo>
                  <a:lnTo>
                    <a:pt x="23271" y="1980"/>
                  </a:lnTo>
                  <a:lnTo>
                    <a:pt x="23007" y="2068"/>
                  </a:lnTo>
                  <a:lnTo>
                    <a:pt x="22655" y="2112"/>
                  </a:lnTo>
                  <a:lnTo>
                    <a:pt x="22303" y="2156"/>
                  </a:lnTo>
                  <a:lnTo>
                    <a:pt x="21775" y="2112"/>
                  </a:lnTo>
                  <a:lnTo>
                    <a:pt x="21379" y="2024"/>
                  </a:lnTo>
                  <a:lnTo>
                    <a:pt x="20984" y="1892"/>
                  </a:lnTo>
                  <a:lnTo>
                    <a:pt x="20632" y="1673"/>
                  </a:lnTo>
                  <a:lnTo>
                    <a:pt x="20236" y="1453"/>
                  </a:lnTo>
                  <a:lnTo>
                    <a:pt x="19752" y="1277"/>
                  </a:lnTo>
                  <a:lnTo>
                    <a:pt x="19180" y="1101"/>
                  </a:lnTo>
                  <a:lnTo>
                    <a:pt x="18828" y="1057"/>
                  </a:lnTo>
                  <a:lnTo>
                    <a:pt x="18432" y="1013"/>
                  </a:lnTo>
                  <a:lnTo>
                    <a:pt x="18036" y="1013"/>
                  </a:lnTo>
                  <a:lnTo>
                    <a:pt x="17728" y="1057"/>
                  </a:lnTo>
                  <a:lnTo>
                    <a:pt x="17157" y="1145"/>
                  </a:lnTo>
                  <a:lnTo>
                    <a:pt x="16673" y="1321"/>
                  </a:lnTo>
                  <a:lnTo>
                    <a:pt x="16277" y="1497"/>
                  </a:lnTo>
                  <a:lnTo>
                    <a:pt x="15925" y="1629"/>
                  </a:lnTo>
                  <a:lnTo>
                    <a:pt x="15573" y="1761"/>
                  </a:lnTo>
                  <a:lnTo>
                    <a:pt x="15177" y="1849"/>
                  </a:lnTo>
                  <a:lnTo>
                    <a:pt x="14649" y="1805"/>
                  </a:lnTo>
                  <a:lnTo>
                    <a:pt x="14297" y="1761"/>
                  </a:lnTo>
                  <a:lnTo>
                    <a:pt x="13989" y="1717"/>
                  </a:lnTo>
                  <a:lnTo>
                    <a:pt x="13725" y="1585"/>
                  </a:lnTo>
                  <a:lnTo>
                    <a:pt x="13461" y="1497"/>
                  </a:lnTo>
                  <a:lnTo>
                    <a:pt x="13022" y="1233"/>
                  </a:lnTo>
                  <a:lnTo>
                    <a:pt x="12626" y="925"/>
                  </a:lnTo>
                  <a:lnTo>
                    <a:pt x="12186" y="573"/>
                  </a:lnTo>
                  <a:lnTo>
                    <a:pt x="11966" y="441"/>
                  </a:lnTo>
                  <a:lnTo>
                    <a:pt x="11702" y="309"/>
                  </a:lnTo>
                  <a:lnTo>
                    <a:pt x="11394" y="221"/>
                  </a:lnTo>
                  <a:lnTo>
                    <a:pt x="11086" y="133"/>
                  </a:lnTo>
                  <a:lnTo>
                    <a:pt x="10778" y="89"/>
                  </a:lnTo>
                  <a:lnTo>
                    <a:pt x="10382" y="89"/>
                  </a:lnTo>
                  <a:lnTo>
                    <a:pt x="10074" y="133"/>
                  </a:lnTo>
                  <a:lnTo>
                    <a:pt x="9810" y="221"/>
                  </a:lnTo>
                  <a:lnTo>
                    <a:pt x="9327" y="397"/>
                  </a:lnTo>
                  <a:lnTo>
                    <a:pt x="8975" y="617"/>
                  </a:lnTo>
                  <a:lnTo>
                    <a:pt x="8623" y="837"/>
                  </a:lnTo>
                  <a:lnTo>
                    <a:pt x="8315" y="1057"/>
                  </a:lnTo>
                  <a:lnTo>
                    <a:pt x="8007" y="1233"/>
                  </a:lnTo>
                  <a:lnTo>
                    <a:pt x="7655" y="1365"/>
                  </a:lnTo>
                  <a:lnTo>
                    <a:pt x="7215" y="1365"/>
                  </a:lnTo>
                  <a:lnTo>
                    <a:pt x="6951" y="1321"/>
                  </a:lnTo>
                  <a:lnTo>
                    <a:pt x="6731" y="1277"/>
                  </a:lnTo>
                  <a:lnTo>
                    <a:pt x="6335" y="1101"/>
                  </a:lnTo>
                  <a:lnTo>
                    <a:pt x="5983" y="837"/>
                  </a:lnTo>
                  <a:lnTo>
                    <a:pt x="5631" y="617"/>
                  </a:lnTo>
                  <a:lnTo>
                    <a:pt x="5280" y="309"/>
                  </a:lnTo>
                  <a:lnTo>
                    <a:pt x="5104" y="177"/>
                  </a:lnTo>
                  <a:lnTo>
                    <a:pt x="4884" y="89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00225" y="-251415"/>
              <a:ext cx="1527918" cy="173288"/>
            </a:xfrm>
            <a:custGeom>
              <a:rect b="b" l="l" r="r" t="t"/>
              <a:pathLst>
                <a:path extrusionOk="0" h="4136" w="36468">
                  <a:moveTo>
                    <a:pt x="2816" y="0"/>
                  </a:moveTo>
                  <a:lnTo>
                    <a:pt x="2596" y="88"/>
                  </a:lnTo>
                  <a:lnTo>
                    <a:pt x="2112" y="264"/>
                  </a:lnTo>
                  <a:lnTo>
                    <a:pt x="1629" y="572"/>
                  </a:lnTo>
                  <a:lnTo>
                    <a:pt x="1101" y="968"/>
                  </a:lnTo>
                  <a:lnTo>
                    <a:pt x="573" y="1540"/>
                  </a:lnTo>
                  <a:lnTo>
                    <a:pt x="1" y="2200"/>
                  </a:lnTo>
                  <a:lnTo>
                    <a:pt x="441" y="2552"/>
                  </a:lnTo>
                  <a:lnTo>
                    <a:pt x="793" y="2156"/>
                  </a:lnTo>
                  <a:lnTo>
                    <a:pt x="1189" y="1716"/>
                  </a:lnTo>
                  <a:lnTo>
                    <a:pt x="1585" y="1364"/>
                  </a:lnTo>
                  <a:lnTo>
                    <a:pt x="2024" y="1056"/>
                  </a:lnTo>
                  <a:lnTo>
                    <a:pt x="2420" y="792"/>
                  </a:lnTo>
                  <a:lnTo>
                    <a:pt x="2816" y="660"/>
                  </a:lnTo>
                  <a:lnTo>
                    <a:pt x="3036" y="616"/>
                  </a:lnTo>
                  <a:lnTo>
                    <a:pt x="3212" y="616"/>
                  </a:lnTo>
                  <a:lnTo>
                    <a:pt x="3388" y="660"/>
                  </a:lnTo>
                  <a:lnTo>
                    <a:pt x="3564" y="704"/>
                  </a:lnTo>
                  <a:lnTo>
                    <a:pt x="3828" y="880"/>
                  </a:lnTo>
                  <a:lnTo>
                    <a:pt x="4004" y="1100"/>
                  </a:lnTo>
                  <a:lnTo>
                    <a:pt x="4180" y="1364"/>
                  </a:lnTo>
                  <a:lnTo>
                    <a:pt x="4312" y="1628"/>
                  </a:lnTo>
                  <a:lnTo>
                    <a:pt x="4488" y="1980"/>
                  </a:lnTo>
                  <a:lnTo>
                    <a:pt x="4708" y="2288"/>
                  </a:lnTo>
                  <a:lnTo>
                    <a:pt x="5016" y="2552"/>
                  </a:lnTo>
                  <a:lnTo>
                    <a:pt x="5192" y="2684"/>
                  </a:lnTo>
                  <a:lnTo>
                    <a:pt x="5368" y="2772"/>
                  </a:lnTo>
                  <a:lnTo>
                    <a:pt x="5675" y="2860"/>
                  </a:lnTo>
                  <a:lnTo>
                    <a:pt x="5983" y="2860"/>
                  </a:lnTo>
                  <a:lnTo>
                    <a:pt x="6291" y="2816"/>
                  </a:lnTo>
                  <a:lnTo>
                    <a:pt x="6555" y="2684"/>
                  </a:lnTo>
                  <a:lnTo>
                    <a:pt x="6819" y="2508"/>
                  </a:lnTo>
                  <a:lnTo>
                    <a:pt x="7083" y="2332"/>
                  </a:lnTo>
                  <a:lnTo>
                    <a:pt x="7567" y="1892"/>
                  </a:lnTo>
                  <a:lnTo>
                    <a:pt x="7963" y="1540"/>
                  </a:lnTo>
                  <a:lnTo>
                    <a:pt x="8359" y="1232"/>
                  </a:lnTo>
                  <a:lnTo>
                    <a:pt x="8535" y="1100"/>
                  </a:lnTo>
                  <a:lnTo>
                    <a:pt x="8755" y="1056"/>
                  </a:lnTo>
                  <a:lnTo>
                    <a:pt x="8975" y="1012"/>
                  </a:lnTo>
                  <a:lnTo>
                    <a:pt x="9195" y="1056"/>
                  </a:lnTo>
                  <a:lnTo>
                    <a:pt x="9327" y="1144"/>
                  </a:lnTo>
                  <a:lnTo>
                    <a:pt x="9502" y="1232"/>
                  </a:lnTo>
                  <a:lnTo>
                    <a:pt x="9766" y="1496"/>
                  </a:lnTo>
                  <a:lnTo>
                    <a:pt x="9986" y="1804"/>
                  </a:lnTo>
                  <a:lnTo>
                    <a:pt x="10162" y="2156"/>
                  </a:lnTo>
                  <a:lnTo>
                    <a:pt x="10426" y="2596"/>
                  </a:lnTo>
                  <a:lnTo>
                    <a:pt x="10734" y="2948"/>
                  </a:lnTo>
                  <a:lnTo>
                    <a:pt x="10866" y="3124"/>
                  </a:lnTo>
                  <a:lnTo>
                    <a:pt x="11086" y="3255"/>
                  </a:lnTo>
                  <a:lnTo>
                    <a:pt x="11306" y="3343"/>
                  </a:lnTo>
                  <a:lnTo>
                    <a:pt x="11526" y="3387"/>
                  </a:lnTo>
                  <a:lnTo>
                    <a:pt x="11790" y="3387"/>
                  </a:lnTo>
                  <a:lnTo>
                    <a:pt x="12054" y="3343"/>
                  </a:lnTo>
                  <a:lnTo>
                    <a:pt x="12274" y="3255"/>
                  </a:lnTo>
                  <a:lnTo>
                    <a:pt x="12450" y="3080"/>
                  </a:lnTo>
                  <a:lnTo>
                    <a:pt x="12802" y="2772"/>
                  </a:lnTo>
                  <a:lnTo>
                    <a:pt x="13066" y="2376"/>
                  </a:lnTo>
                  <a:lnTo>
                    <a:pt x="13329" y="2024"/>
                  </a:lnTo>
                  <a:lnTo>
                    <a:pt x="13593" y="1760"/>
                  </a:lnTo>
                  <a:lnTo>
                    <a:pt x="13857" y="1540"/>
                  </a:lnTo>
                  <a:lnTo>
                    <a:pt x="14033" y="1452"/>
                  </a:lnTo>
                  <a:lnTo>
                    <a:pt x="14209" y="1408"/>
                  </a:lnTo>
                  <a:lnTo>
                    <a:pt x="14429" y="1408"/>
                  </a:lnTo>
                  <a:lnTo>
                    <a:pt x="14605" y="1452"/>
                  </a:lnTo>
                  <a:lnTo>
                    <a:pt x="14825" y="1540"/>
                  </a:lnTo>
                  <a:lnTo>
                    <a:pt x="15001" y="1716"/>
                  </a:lnTo>
                  <a:lnTo>
                    <a:pt x="15353" y="2068"/>
                  </a:lnTo>
                  <a:lnTo>
                    <a:pt x="15705" y="2508"/>
                  </a:lnTo>
                  <a:lnTo>
                    <a:pt x="16145" y="2992"/>
                  </a:lnTo>
                  <a:lnTo>
                    <a:pt x="16365" y="3211"/>
                  </a:lnTo>
                  <a:lnTo>
                    <a:pt x="16585" y="3431"/>
                  </a:lnTo>
                  <a:lnTo>
                    <a:pt x="16849" y="3607"/>
                  </a:lnTo>
                  <a:lnTo>
                    <a:pt x="17113" y="3739"/>
                  </a:lnTo>
                  <a:lnTo>
                    <a:pt x="17420" y="3783"/>
                  </a:lnTo>
                  <a:lnTo>
                    <a:pt x="17772" y="3783"/>
                  </a:lnTo>
                  <a:lnTo>
                    <a:pt x="18036" y="3739"/>
                  </a:lnTo>
                  <a:lnTo>
                    <a:pt x="18300" y="3607"/>
                  </a:lnTo>
                  <a:lnTo>
                    <a:pt x="18520" y="3475"/>
                  </a:lnTo>
                  <a:lnTo>
                    <a:pt x="18740" y="3299"/>
                  </a:lnTo>
                  <a:lnTo>
                    <a:pt x="19092" y="2860"/>
                  </a:lnTo>
                  <a:lnTo>
                    <a:pt x="19400" y="2376"/>
                  </a:lnTo>
                  <a:lnTo>
                    <a:pt x="19664" y="1936"/>
                  </a:lnTo>
                  <a:lnTo>
                    <a:pt x="19928" y="1584"/>
                  </a:lnTo>
                  <a:lnTo>
                    <a:pt x="20060" y="1452"/>
                  </a:lnTo>
                  <a:lnTo>
                    <a:pt x="20236" y="1320"/>
                  </a:lnTo>
                  <a:lnTo>
                    <a:pt x="20412" y="1276"/>
                  </a:lnTo>
                  <a:lnTo>
                    <a:pt x="20632" y="1232"/>
                  </a:lnTo>
                  <a:lnTo>
                    <a:pt x="20940" y="1232"/>
                  </a:lnTo>
                  <a:lnTo>
                    <a:pt x="21115" y="1320"/>
                  </a:lnTo>
                  <a:lnTo>
                    <a:pt x="21247" y="1408"/>
                  </a:lnTo>
                  <a:lnTo>
                    <a:pt x="21555" y="1716"/>
                  </a:lnTo>
                  <a:lnTo>
                    <a:pt x="21907" y="2068"/>
                  </a:lnTo>
                  <a:lnTo>
                    <a:pt x="22259" y="2508"/>
                  </a:lnTo>
                  <a:lnTo>
                    <a:pt x="22479" y="2728"/>
                  </a:lnTo>
                  <a:lnTo>
                    <a:pt x="22699" y="2904"/>
                  </a:lnTo>
                  <a:lnTo>
                    <a:pt x="22963" y="3080"/>
                  </a:lnTo>
                  <a:lnTo>
                    <a:pt x="23227" y="3211"/>
                  </a:lnTo>
                  <a:lnTo>
                    <a:pt x="23535" y="3299"/>
                  </a:lnTo>
                  <a:lnTo>
                    <a:pt x="23843" y="3343"/>
                  </a:lnTo>
                  <a:lnTo>
                    <a:pt x="24151" y="3299"/>
                  </a:lnTo>
                  <a:lnTo>
                    <a:pt x="24415" y="3255"/>
                  </a:lnTo>
                  <a:lnTo>
                    <a:pt x="24679" y="3167"/>
                  </a:lnTo>
                  <a:lnTo>
                    <a:pt x="24898" y="3036"/>
                  </a:lnTo>
                  <a:lnTo>
                    <a:pt x="25250" y="2728"/>
                  </a:lnTo>
                  <a:lnTo>
                    <a:pt x="25602" y="2376"/>
                  </a:lnTo>
                  <a:lnTo>
                    <a:pt x="25866" y="2112"/>
                  </a:lnTo>
                  <a:lnTo>
                    <a:pt x="26174" y="1848"/>
                  </a:lnTo>
                  <a:lnTo>
                    <a:pt x="26482" y="1672"/>
                  </a:lnTo>
                  <a:lnTo>
                    <a:pt x="26658" y="1628"/>
                  </a:lnTo>
                  <a:lnTo>
                    <a:pt x="27142" y="1628"/>
                  </a:lnTo>
                  <a:lnTo>
                    <a:pt x="27406" y="1716"/>
                  </a:lnTo>
                  <a:lnTo>
                    <a:pt x="27670" y="1804"/>
                  </a:lnTo>
                  <a:lnTo>
                    <a:pt x="27890" y="1980"/>
                  </a:lnTo>
                  <a:lnTo>
                    <a:pt x="28330" y="2376"/>
                  </a:lnTo>
                  <a:lnTo>
                    <a:pt x="28726" y="2860"/>
                  </a:lnTo>
                  <a:lnTo>
                    <a:pt x="29121" y="3299"/>
                  </a:lnTo>
                  <a:lnTo>
                    <a:pt x="29561" y="3739"/>
                  </a:lnTo>
                  <a:lnTo>
                    <a:pt x="29825" y="3915"/>
                  </a:lnTo>
                  <a:lnTo>
                    <a:pt x="30045" y="4047"/>
                  </a:lnTo>
                  <a:lnTo>
                    <a:pt x="30353" y="4091"/>
                  </a:lnTo>
                  <a:lnTo>
                    <a:pt x="30617" y="4135"/>
                  </a:lnTo>
                  <a:lnTo>
                    <a:pt x="30881" y="4135"/>
                  </a:lnTo>
                  <a:lnTo>
                    <a:pt x="31189" y="4047"/>
                  </a:lnTo>
                  <a:lnTo>
                    <a:pt x="31453" y="3915"/>
                  </a:lnTo>
                  <a:lnTo>
                    <a:pt x="31673" y="3783"/>
                  </a:lnTo>
                  <a:lnTo>
                    <a:pt x="31893" y="3607"/>
                  </a:lnTo>
                  <a:lnTo>
                    <a:pt x="32289" y="3167"/>
                  </a:lnTo>
                  <a:lnTo>
                    <a:pt x="32640" y="2728"/>
                  </a:lnTo>
                  <a:lnTo>
                    <a:pt x="32948" y="2288"/>
                  </a:lnTo>
                  <a:lnTo>
                    <a:pt x="33256" y="2024"/>
                  </a:lnTo>
                  <a:lnTo>
                    <a:pt x="33388" y="1892"/>
                  </a:lnTo>
                  <a:lnTo>
                    <a:pt x="33520" y="1848"/>
                  </a:lnTo>
                  <a:lnTo>
                    <a:pt x="33652" y="1804"/>
                  </a:lnTo>
                  <a:lnTo>
                    <a:pt x="33784" y="1804"/>
                  </a:lnTo>
                  <a:lnTo>
                    <a:pt x="34048" y="1892"/>
                  </a:lnTo>
                  <a:lnTo>
                    <a:pt x="34356" y="2024"/>
                  </a:lnTo>
                  <a:lnTo>
                    <a:pt x="34664" y="2244"/>
                  </a:lnTo>
                  <a:lnTo>
                    <a:pt x="34972" y="2508"/>
                  </a:lnTo>
                  <a:lnTo>
                    <a:pt x="35280" y="2816"/>
                  </a:lnTo>
                  <a:lnTo>
                    <a:pt x="35544" y="3124"/>
                  </a:lnTo>
                  <a:lnTo>
                    <a:pt x="35764" y="3387"/>
                  </a:lnTo>
                  <a:lnTo>
                    <a:pt x="35896" y="3695"/>
                  </a:lnTo>
                  <a:lnTo>
                    <a:pt x="36468" y="3475"/>
                  </a:lnTo>
                  <a:lnTo>
                    <a:pt x="36292" y="3124"/>
                  </a:lnTo>
                  <a:lnTo>
                    <a:pt x="36028" y="2772"/>
                  </a:lnTo>
                  <a:lnTo>
                    <a:pt x="35720" y="2376"/>
                  </a:lnTo>
                  <a:lnTo>
                    <a:pt x="35368" y="2068"/>
                  </a:lnTo>
                  <a:lnTo>
                    <a:pt x="34972" y="1760"/>
                  </a:lnTo>
                  <a:lnTo>
                    <a:pt x="34620" y="1496"/>
                  </a:lnTo>
                  <a:lnTo>
                    <a:pt x="34224" y="1320"/>
                  </a:lnTo>
                  <a:lnTo>
                    <a:pt x="33872" y="1232"/>
                  </a:lnTo>
                  <a:lnTo>
                    <a:pt x="33608" y="1188"/>
                  </a:lnTo>
                  <a:lnTo>
                    <a:pt x="33344" y="1232"/>
                  </a:lnTo>
                  <a:lnTo>
                    <a:pt x="33124" y="1364"/>
                  </a:lnTo>
                  <a:lnTo>
                    <a:pt x="32904" y="1496"/>
                  </a:lnTo>
                  <a:lnTo>
                    <a:pt x="32728" y="1672"/>
                  </a:lnTo>
                  <a:lnTo>
                    <a:pt x="32509" y="1892"/>
                  </a:lnTo>
                  <a:lnTo>
                    <a:pt x="32157" y="2376"/>
                  </a:lnTo>
                  <a:lnTo>
                    <a:pt x="31849" y="2772"/>
                  </a:lnTo>
                  <a:lnTo>
                    <a:pt x="31541" y="3124"/>
                  </a:lnTo>
                  <a:lnTo>
                    <a:pt x="31365" y="3255"/>
                  </a:lnTo>
                  <a:lnTo>
                    <a:pt x="31189" y="3387"/>
                  </a:lnTo>
                  <a:lnTo>
                    <a:pt x="31013" y="3475"/>
                  </a:lnTo>
                  <a:lnTo>
                    <a:pt x="30793" y="3519"/>
                  </a:lnTo>
                  <a:lnTo>
                    <a:pt x="30573" y="3519"/>
                  </a:lnTo>
                  <a:lnTo>
                    <a:pt x="30353" y="3475"/>
                  </a:lnTo>
                  <a:lnTo>
                    <a:pt x="30133" y="3387"/>
                  </a:lnTo>
                  <a:lnTo>
                    <a:pt x="29957" y="3255"/>
                  </a:lnTo>
                  <a:lnTo>
                    <a:pt x="29561" y="2904"/>
                  </a:lnTo>
                  <a:lnTo>
                    <a:pt x="29165" y="2464"/>
                  </a:lnTo>
                  <a:lnTo>
                    <a:pt x="28726" y="1936"/>
                  </a:lnTo>
                  <a:lnTo>
                    <a:pt x="28462" y="1672"/>
                  </a:lnTo>
                  <a:lnTo>
                    <a:pt x="28198" y="1452"/>
                  </a:lnTo>
                  <a:lnTo>
                    <a:pt x="27890" y="1276"/>
                  </a:lnTo>
                  <a:lnTo>
                    <a:pt x="27582" y="1100"/>
                  </a:lnTo>
                  <a:lnTo>
                    <a:pt x="27230" y="1012"/>
                  </a:lnTo>
                  <a:lnTo>
                    <a:pt x="26834" y="1012"/>
                  </a:lnTo>
                  <a:lnTo>
                    <a:pt x="26570" y="1056"/>
                  </a:lnTo>
                  <a:lnTo>
                    <a:pt x="26306" y="1100"/>
                  </a:lnTo>
                  <a:lnTo>
                    <a:pt x="26042" y="1232"/>
                  </a:lnTo>
                  <a:lnTo>
                    <a:pt x="25866" y="1364"/>
                  </a:lnTo>
                  <a:lnTo>
                    <a:pt x="25470" y="1672"/>
                  </a:lnTo>
                  <a:lnTo>
                    <a:pt x="25162" y="1980"/>
                  </a:lnTo>
                  <a:lnTo>
                    <a:pt x="24855" y="2288"/>
                  </a:lnTo>
                  <a:lnTo>
                    <a:pt x="24591" y="2508"/>
                  </a:lnTo>
                  <a:lnTo>
                    <a:pt x="24415" y="2596"/>
                  </a:lnTo>
                  <a:lnTo>
                    <a:pt x="24283" y="2684"/>
                  </a:lnTo>
                  <a:lnTo>
                    <a:pt x="24063" y="2728"/>
                  </a:lnTo>
                  <a:lnTo>
                    <a:pt x="23887" y="2728"/>
                  </a:lnTo>
                  <a:lnTo>
                    <a:pt x="23623" y="2684"/>
                  </a:lnTo>
                  <a:lnTo>
                    <a:pt x="23403" y="2640"/>
                  </a:lnTo>
                  <a:lnTo>
                    <a:pt x="23227" y="2508"/>
                  </a:lnTo>
                  <a:lnTo>
                    <a:pt x="23051" y="2376"/>
                  </a:lnTo>
                  <a:lnTo>
                    <a:pt x="22699" y="2068"/>
                  </a:lnTo>
                  <a:lnTo>
                    <a:pt x="22347" y="1672"/>
                  </a:lnTo>
                  <a:lnTo>
                    <a:pt x="21995" y="1276"/>
                  </a:lnTo>
                  <a:lnTo>
                    <a:pt x="21819" y="1100"/>
                  </a:lnTo>
                  <a:lnTo>
                    <a:pt x="21599" y="924"/>
                  </a:lnTo>
                  <a:lnTo>
                    <a:pt x="21379" y="792"/>
                  </a:lnTo>
                  <a:lnTo>
                    <a:pt x="21115" y="660"/>
                  </a:lnTo>
                  <a:lnTo>
                    <a:pt x="20852" y="616"/>
                  </a:lnTo>
                  <a:lnTo>
                    <a:pt x="20544" y="616"/>
                  </a:lnTo>
                  <a:lnTo>
                    <a:pt x="20236" y="660"/>
                  </a:lnTo>
                  <a:lnTo>
                    <a:pt x="19972" y="792"/>
                  </a:lnTo>
                  <a:lnTo>
                    <a:pt x="19752" y="924"/>
                  </a:lnTo>
                  <a:lnTo>
                    <a:pt x="19532" y="1144"/>
                  </a:lnTo>
                  <a:lnTo>
                    <a:pt x="19356" y="1320"/>
                  </a:lnTo>
                  <a:lnTo>
                    <a:pt x="19180" y="1584"/>
                  </a:lnTo>
                  <a:lnTo>
                    <a:pt x="18872" y="2068"/>
                  </a:lnTo>
                  <a:lnTo>
                    <a:pt x="18608" y="2464"/>
                  </a:lnTo>
                  <a:lnTo>
                    <a:pt x="18344" y="2816"/>
                  </a:lnTo>
                  <a:lnTo>
                    <a:pt x="18212" y="2948"/>
                  </a:lnTo>
                  <a:lnTo>
                    <a:pt x="18036" y="3080"/>
                  </a:lnTo>
                  <a:lnTo>
                    <a:pt x="17860" y="3167"/>
                  </a:lnTo>
                  <a:lnTo>
                    <a:pt x="17684" y="3211"/>
                  </a:lnTo>
                  <a:lnTo>
                    <a:pt x="17464" y="3211"/>
                  </a:lnTo>
                  <a:lnTo>
                    <a:pt x="17288" y="3124"/>
                  </a:lnTo>
                  <a:lnTo>
                    <a:pt x="17069" y="3036"/>
                  </a:lnTo>
                  <a:lnTo>
                    <a:pt x="16893" y="2904"/>
                  </a:lnTo>
                  <a:lnTo>
                    <a:pt x="16541" y="2552"/>
                  </a:lnTo>
                  <a:lnTo>
                    <a:pt x="16189" y="2112"/>
                  </a:lnTo>
                  <a:lnTo>
                    <a:pt x="15793" y="1628"/>
                  </a:lnTo>
                  <a:lnTo>
                    <a:pt x="15529" y="1364"/>
                  </a:lnTo>
                  <a:lnTo>
                    <a:pt x="15309" y="1188"/>
                  </a:lnTo>
                  <a:lnTo>
                    <a:pt x="15045" y="1012"/>
                  </a:lnTo>
                  <a:lnTo>
                    <a:pt x="14781" y="880"/>
                  </a:lnTo>
                  <a:lnTo>
                    <a:pt x="14473" y="792"/>
                  </a:lnTo>
                  <a:lnTo>
                    <a:pt x="14121" y="836"/>
                  </a:lnTo>
                  <a:lnTo>
                    <a:pt x="13857" y="880"/>
                  </a:lnTo>
                  <a:lnTo>
                    <a:pt x="13637" y="968"/>
                  </a:lnTo>
                  <a:lnTo>
                    <a:pt x="13417" y="1100"/>
                  </a:lnTo>
                  <a:lnTo>
                    <a:pt x="13198" y="1276"/>
                  </a:lnTo>
                  <a:lnTo>
                    <a:pt x="12890" y="1628"/>
                  </a:lnTo>
                  <a:lnTo>
                    <a:pt x="12582" y="2024"/>
                  </a:lnTo>
                  <a:lnTo>
                    <a:pt x="12318" y="2332"/>
                  </a:lnTo>
                  <a:lnTo>
                    <a:pt x="12098" y="2596"/>
                  </a:lnTo>
                  <a:lnTo>
                    <a:pt x="11878" y="2772"/>
                  </a:lnTo>
                  <a:lnTo>
                    <a:pt x="11746" y="2816"/>
                  </a:lnTo>
                  <a:lnTo>
                    <a:pt x="11614" y="2816"/>
                  </a:lnTo>
                  <a:lnTo>
                    <a:pt x="11482" y="2772"/>
                  </a:lnTo>
                  <a:lnTo>
                    <a:pt x="11350" y="2728"/>
                  </a:lnTo>
                  <a:lnTo>
                    <a:pt x="11130" y="2508"/>
                  </a:lnTo>
                  <a:lnTo>
                    <a:pt x="10910" y="2244"/>
                  </a:lnTo>
                  <a:lnTo>
                    <a:pt x="10690" y="1848"/>
                  </a:lnTo>
                  <a:lnTo>
                    <a:pt x="10470" y="1452"/>
                  </a:lnTo>
                  <a:lnTo>
                    <a:pt x="10162" y="1056"/>
                  </a:lnTo>
                  <a:lnTo>
                    <a:pt x="9986" y="880"/>
                  </a:lnTo>
                  <a:lnTo>
                    <a:pt x="9810" y="704"/>
                  </a:lnTo>
                  <a:lnTo>
                    <a:pt x="9590" y="572"/>
                  </a:lnTo>
                  <a:lnTo>
                    <a:pt x="9371" y="484"/>
                  </a:lnTo>
                  <a:lnTo>
                    <a:pt x="9019" y="440"/>
                  </a:lnTo>
                  <a:lnTo>
                    <a:pt x="8711" y="440"/>
                  </a:lnTo>
                  <a:lnTo>
                    <a:pt x="8403" y="528"/>
                  </a:lnTo>
                  <a:lnTo>
                    <a:pt x="8139" y="660"/>
                  </a:lnTo>
                  <a:lnTo>
                    <a:pt x="7875" y="836"/>
                  </a:lnTo>
                  <a:lnTo>
                    <a:pt x="7611" y="1012"/>
                  </a:lnTo>
                  <a:lnTo>
                    <a:pt x="7127" y="1452"/>
                  </a:lnTo>
                  <a:lnTo>
                    <a:pt x="6687" y="1848"/>
                  </a:lnTo>
                  <a:lnTo>
                    <a:pt x="6291" y="2156"/>
                  </a:lnTo>
                  <a:lnTo>
                    <a:pt x="6115" y="2244"/>
                  </a:lnTo>
                  <a:lnTo>
                    <a:pt x="5939" y="2288"/>
                  </a:lnTo>
                  <a:lnTo>
                    <a:pt x="5763" y="2288"/>
                  </a:lnTo>
                  <a:lnTo>
                    <a:pt x="5587" y="2244"/>
                  </a:lnTo>
                  <a:lnTo>
                    <a:pt x="5368" y="2068"/>
                  </a:lnTo>
                  <a:lnTo>
                    <a:pt x="5148" y="1892"/>
                  </a:lnTo>
                  <a:lnTo>
                    <a:pt x="5016" y="1628"/>
                  </a:lnTo>
                  <a:lnTo>
                    <a:pt x="4840" y="1364"/>
                  </a:lnTo>
                  <a:lnTo>
                    <a:pt x="4664" y="1012"/>
                  </a:lnTo>
                  <a:lnTo>
                    <a:pt x="4444" y="704"/>
                  </a:lnTo>
                  <a:lnTo>
                    <a:pt x="4180" y="440"/>
                  </a:lnTo>
                  <a:lnTo>
                    <a:pt x="4048" y="308"/>
                  </a:lnTo>
                  <a:lnTo>
                    <a:pt x="3872" y="176"/>
                  </a:lnTo>
                  <a:lnTo>
                    <a:pt x="3652" y="88"/>
                  </a:lnTo>
                  <a:lnTo>
                    <a:pt x="3476" y="44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96539" y="-127945"/>
              <a:ext cx="1531605" cy="182506"/>
            </a:xfrm>
            <a:custGeom>
              <a:rect b="b" l="l" r="r" t="t"/>
              <a:pathLst>
                <a:path extrusionOk="0" h="4356" w="36556">
                  <a:moveTo>
                    <a:pt x="2992" y="1"/>
                  </a:moveTo>
                  <a:lnTo>
                    <a:pt x="2816" y="45"/>
                  </a:lnTo>
                  <a:lnTo>
                    <a:pt x="2596" y="89"/>
                  </a:lnTo>
                  <a:lnTo>
                    <a:pt x="2200" y="264"/>
                  </a:lnTo>
                  <a:lnTo>
                    <a:pt x="1761" y="572"/>
                  </a:lnTo>
                  <a:lnTo>
                    <a:pt x="1321" y="968"/>
                  </a:lnTo>
                  <a:lnTo>
                    <a:pt x="881" y="1496"/>
                  </a:lnTo>
                  <a:lnTo>
                    <a:pt x="441" y="2156"/>
                  </a:lnTo>
                  <a:lnTo>
                    <a:pt x="1" y="2904"/>
                  </a:lnTo>
                  <a:lnTo>
                    <a:pt x="529" y="3212"/>
                  </a:lnTo>
                  <a:lnTo>
                    <a:pt x="881" y="2552"/>
                  </a:lnTo>
                  <a:lnTo>
                    <a:pt x="1277" y="1980"/>
                  </a:lnTo>
                  <a:lnTo>
                    <a:pt x="1673" y="1540"/>
                  </a:lnTo>
                  <a:lnTo>
                    <a:pt x="2024" y="1144"/>
                  </a:lnTo>
                  <a:lnTo>
                    <a:pt x="2332" y="880"/>
                  </a:lnTo>
                  <a:lnTo>
                    <a:pt x="2684" y="704"/>
                  </a:lnTo>
                  <a:lnTo>
                    <a:pt x="2992" y="616"/>
                  </a:lnTo>
                  <a:lnTo>
                    <a:pt x="3300" y="616"/>
                  </a:lnTo>
                  <a:lnTo>
                    <a:pt x="3476" y="704"/>
                  </a:lnTo>
                  <a:lnTo>
                    <a:pt x="3652" y="792"/>
                  </a:lnTo>
                  <a:lnTo>
                    <a:pt x="3828" y="924"/>
                  </a:lnTo>
                  <a:lnTo>
                    <a:pt x="3960" y="1100"/>
                  </a:lnTo>
                  <a:lnTo>
                    <a:pt x="4224" y="1496"/>
                  </a:lnTo>
                  <a:lnTo>
                    <a:pt x="4488" y="1980"/>
                  </a:lnTo>
                  <a:lnTo>
                    <a:pt x="4840" y="2508"/>
                  </a:lnTo>
                  <a:lnTo>
                    <a:pt x="5192" y="3036"/>
                  </a:lnTo>
                  <a:lnTo>
                    <a:pt x="5412" y="3300"/>
                  </a:lnTo>
                  <a:lnTo>
                    <a:pt x="5675" y="3476"/>
                  </a:lnTo>
                  <a:lnTo>
                    <a:pt x="5939" y="3652"/>
                  </a:lnTo>
                  <a:lnTo>
                    <a:pt x="6247" y="3784"/>
                  </a:lnTo>
                  <a:lnTo>
                    <a:pt x="6599" y="3872"/>
                  </a:lnTo>
                  <a:lnTo>
                    <a:pt x="6907" y="3872"/>
                  </a:lnTo>
                  <a:lnTo>
                    <a:pt x="7171" y="3828"/>
                  </a:lnTo>
                  <a:lnTo>
                    <a:pt x="7435" y="3740"/>
                  </a:lnTo>
                  <a:lnTo>
                    <a:pt x="7699" y="3608"/>
                  </a:lnTo>
                  <a:lnTo>
                    <a:pt x="7919" y="3432"/>
                  </a:lnTo>
                  <a:lnTo>
                    <a:pt x="8359" y="3080"/>
                  </a:lnTo>
                  <a:lnTo>
                    <a:pt x="8799" y="2728"/>
                  </a:lnTo>
                  <a:lnTo>
                    <a:pt x="9239" y="2420"/>
                  </a:lnTo>
                  <a:lnTo>
                    <a:pt x="9503" y="2288"/>
                  </a:lnTo>
                  <a:lnTo>
                    <a:pt x="9766" y="2200"/>
                  </a:lnTo>
                  <a:lnTo>
                    <a:pt x="10074" y="2112"/>
                  </a:lnTo>
                  <a:lnTo>
                    <a:pt x="10690" y="2112"/>
                  </a:lnTo>
                  <a:lnTo>
                    <a:pt x="10954" y="2156"/>
                  </a:lnTo>
                  <a:lnTo>
                    <a:pt x="11174" y="2200"/>
                  </a:lnTo>
                  <a:lnTo>
                    <a:pt x="11394" y="2332"/>
                  </a:lnTo>
                  <a:lnTo>
                    <a:pt x="11834" y="2596"/>
                  </a:lnTo>
                  <a:lnTo>
                    <a:pt x="12186" y="2904"/>
                  </a:lnTo>
                  <a:lnTo>
                    <a:pt x="12626" y="3256"/>
                  </a:lnTo>
                  <a:lnTo>
                    <a:pt x="12846" y="3432"/>
                  </a:lnTo>
                  <a:lnTo>
                    <a:pt x="13110" y="3564"/>
                  </a:lnTo>
                  <a:lnTo>
                    <a:pt x="13374" y="3696"/>
                  </a:lnTo>
                  <a:lnTo>
                    <a:pt x="13681" y="3784"/>
                  </a:lnTo>
                  <a:lnTo>
                    <a:pt x="14033" y="3872"/>
                  </a:lnTo>
                  <a:lnTo>
                    <a:pt x="14385" y="3872"/>
                  </a:lnTo>
                  <a:lnTo>
                    <a:pt x="14781" y="3828"/>
                  </a:lnTo>
                  <a:lnTo>
                    <a:pt x="15177" y="3784"/>
                  </a:lnTo>
                  <a:lnTo>
                    <a:pt x="15529" y="3652"/>
                  </a:lnTo>
                  <a:lnTo>
                    <a:pt x="15837" y="3520"/>
                  </a:lnTo>
                  <a:lnTo>
                    <a:pt x="16101" y="3344"/>
                  </a:lnTo>
                  <a:lnTo>
                    <a:pt x="16409" y="3124"/>
                  </a:lnTo>
                  <a:lnTo>
                    <a:pt x="16893" y="2772"/>
                  </a:lnTo>
                  <a:lnTo>
                    <a:pt x="17376" y="2376"/>
                  </a:lnTo>
                  <a:lnTo>
                    <a:pt x="17596" y="2244"/>
                  </a:lnTo>
                  <a:lnTo>
                    <a:pt x="17816" y="2112"/>
                  </a:lnTo>
                  <a:lnTo>
                    <a:pt x="18036" y="2068"/>
                  </a:lnTo>
                  <a:lnTo>
                    <a:pt x="18256" y="2024"/>
                  </a:lnTo>
                  <a:lnTo>
                    <a:pt x="18520" y="2024"/>
                  </a:lnTo>
                  <a:lnTo>
                    <a:pt x="18784" y="2068"/>
                  </a:lnTo>
                  <a:lnTo>
                    <a:pt x="19136" y="2244"/>
                  </a:lnTo>
                  <a:lnTo>
                    <a:pt x="19400" y="2464"/>
                  </a:lnTo>
                  <a:lnTo>
                    <a:pt x="19620" y="2684"/>
                  </a:lnTo>
                  <a:lnTo>
                    <a:pt x="19796" y="2948"/>
                  </a:lnTo>
                  <a:lnTo>
                    <a:pt x="20060" y="3300"/>
                  </a:lnTo>
                  <a:lnTo>
                    <a:pt x="20324" y="3564"/>
                  </a:lnTo>
                  <a:lnTo>
                    <a:pt x="20500" y="3740"/>
                  </a:lnTo>
                  <a:lnTo>
                    <a:pt x="20676" y="3828"/>
                  </a:lnTo>
                  <a:lnTo>
                    <a:pt x="20896" y="3916"/>
                  </a:lnTo>
                  <a:lnTo>
                    <a:pt x="21159" y="4004"/>
                  </a:lnTo>
                  <a:lnTo>
                    <a:pt x="21511" y="4047"/>
                  </a:lnTo>
                  <a:lnTo>
                    <a:pt x="21863" y="4004"/>
                  </a:lnTo>
                  <a:lnTo>
                    <a:pt x="22127" y="3916"/>
                  </a:lnTo>
                  <a:lnTo>
                    <a:pt x="22435" y="3784"/>
                  </a:lnTo>
                  <a:lnTo>
                    <a:pt x="22655" y="3608"/>
                  </a:lnTo>
                  <a:lnTo>
                    <a:pt x="22919" y="3432"/>
                  </a:lnTo>
                  <a:lnTo>
                    <a:pt x="23359" y="2992"/>
                  </a:lnTo>
                  <a:lnTo>
                    <a:pt x="23755" y="2596"/>
                  </a:lnTo>
                  <a:lnTo>
                    <a:pt x="24151" y="2244"/>
                  </a:lnTo>
                  <a:lnTo>
                    <a:pt x="24371" y="2112"/>
                  </a:lnTo>
                  <a:lnTo>
                    <a:pt x="24591" y="2024"/>
                  </a:lnTo>
                  <a:lnTo>
                    <a:pt x="24855" y="1936"/>
                  </a:lnTo>
                  <a:lnTo>
                    <a:pt x="25118" y="1892"/>
                  </a:lnTo>
                  <a:lnTo>
                    <a:pt x="25426" y="1892"/>
                  </a:lnTo>
                  <a:lnTo>
                    <a:pt x="25690" y="1936"/>
                  </a:lnTo>
                  <a:lnTo>
                    <a:pt x="25954" y="2068"/>
                  </a:lnTo>
                  <a:lnTo>
                    <a:pt x="26218" y="2200"/>
                  </a:lnTo>
                  <a:lnTo>
                    <a:pt x="26438" y="2376"/>
                  </a:lnTo>
                  <a:lnTo>
                    <a:pt x="26658" y="2552"/>
                  </a:lnTo>
                  <a:lnTo>
                    <a:pt x="27098" y="3036"/>
                  </a:lnTo>
                  <a:lnTo>
                    <a:pt x="27538" y="3476"/>
                  </a:lnTo>
                  <a:lnTo>
                    <a:pt x="27802" y="3740"/>
                  </a:lnTo>
                  <a:lnTo>
                    <a:pt x="28066" y="3916"/>
                  </a:lnTo>
                  <a:lnTo>
                    <a:pt x="28374" y="4091"/>
                  </a:lnTo>
                  <a:lnTo>
                    <a:pt x="28682" y="4223"/>
                  </a:lnTo>
                  <a:lnTo>
                    <a:pt x="28989" y="4311"/>
                  </a:lnTo>
                  <a:lnTo>
                    <a:pt x="29385" y="4355"/>
                  </a:lnTo>
                  <a:lnTo>
                    <a:pt x="29605" y="4355"/>
                  </a:lnTo>
                  <a:lnTo>
                    <a:pt x="29913" y="4311"/>
                  </a:lnTo>
                  <a:lnTo>
                    <a:pt x="30177" y="4223"/>
                  </a:lnTo>
                  <a:lnTo>
                    <a:pt x="30397" y="4091"/>
                  </a:lnTo>
                  <a:lnTo>
                    <a:pt x="30617" y="4004"/>
                  </a:lnTo>
                  <a:lnTo>
                    <a:pt x="31013" y="3696"/>
                  </a:lnTo>
                  <a:lnTo>
                    <a:pt x="31409" y="3388"/>
                  </a:lnTo>
                  <a:lnTo>
                    <a:pt x="31717" y="3080"/>
                  </a:lnTo>
                  <a:lnTo>
                    <a:pt x="32069" y="2816"/>
                  </a:lnTo>
                  <a:lnTo>
                    <a:pt x="32465" y="2596"/>
                  </a:lnTo>
                  <a:lnTo>
                    <a:pt x="32685" y="2552"/>
                  </a:lnTo>
                  <a:lnTo>
                    <a:pt x="32948" y="2508"/>
                  </a:lnTo>
                  <a:lnTo>
                    <a:pt x="33212" y="2464"/>
                  </a:lnTo>
                  <a:lnTo>
                    <a:pt x="33476" y="2464"/>
                  </a:lnTo>
                  <a:lnTo>
                    <a:pt x="33960" y="2596"/>
                  </a:lnTo>
                  <a:lnTo>
                    <a:pt x="34444" y="2772"/>
                  </a:lnTo>
                  <a:lnTo>
                    <a:pt x="34928" y="3036"/>
                  </a:lnTo>
                  <a:lnTo>
                    <a:pt x="35324" y="3300"/>
                  </a:lnTo>
                  <a:lnTo>
                    <a:pt x="35632" y="3564"/>
                  </a:lnTo>
                  <a:lnTo>
                    <a:pt x="36116" y="4004"/>
                  </a:lnTo>
                  <a:lnTo>
                    <a:pt x="36556" y="3608"/>
                  </a:lnTo>
                  <a:lnTo>
                    <a:pt x="35984" y="3036"/>
                  </a:lnTo>
                  <a:lnTo>
                    <a:pt x="35588" y="2728"/>
                  </a:lnTo>
                  <a:lnTo>
                    <a:pt x="35104" y="2464"/>
                  </a:lnTo>
                  <a:lnTo>
                    <a:pt x="34620" y="2200"/>
                  </a:lnTo>
                  <a:lnTo>
                    <a:pt x="34048" y="1980"/>
                  </a:lnTo>
                  <a:lnTo>
                    <a:pt x="33784" y="1936"/>
                  </a:lnTo>
                  <a:lnTo>
                    <a:pt x="33476" y="1892"/>
                  </a:lnTo>
                  <a:lnTo>
                    <a:pt x="33168" y="1848"/>
                  </a:lnTo>
                  <a:lnTo>
                    <a:pt x="32860" y="1892"/>
                  </a:lnTo>
                  <a:lnTo>
                    <a:pt x="32553" y="1936"/>
                  </a:lnTo>
                  <a:lnTo>
                    <a:pt x="32245" y="2024"/>
                  </a:lnTo>
                  <a:lnTo>
                    <a:pt x="32025" y="2156"/>
                  </a:lnTo>
                  <a:lnTo>
                    <a:pt x="31761" y="2288"/>
                  </a:lnTo>
                  <a:lnTo>
                    <a:pt x="31365" y="2596"/>
                  </a:lnTo>
                  <a:lnTo>
                    <a:pt x="30969" y="2948"/>
                  </a:lnTo>
                  <a:lnTo>
                    <a:pt x="30661" y="3212"/>
                  </a:lnTo>
                  <a:lnTo>
                    <a:pt x="30353" y="3476"/>
                  </a:lnTo>
                  <a:lnTo>
                    <a:pt x="29957" y="3652"/>
                  </a:lnTo>
                  <a:lnTo>
                    <a:pt x="29781" y="3696"/>
                  </a:lnTo>
                  <a:lnTo>
                    <a:pt x="29561" y="3740"/>
                  </a:lnTo>
                  <a:lnTo>
                    <a:pt x="29253" y="3740"/>
                  </a:lnTo>
                  <a:lnTo>
                    <a:pt x="28945" y="3696"/>
                  </a:lnTo>
                  <a:lnTo>
                    <a:pt x="28682" y="3608"/>
                  </a:lnTo>
                  <a:lnTo>
                    <a:pt x="28462" y="3476"/>
                  </a:lnTo>
                  <a:lnTo>
                    <a:pt x="28198" y="3300"/>
                  </a:lnTo>
                  <a:lnTo>
                    <a:pt x="27978" y="3080"/>
                  </a:lnTo>
                  <a:lnTo>
                    <a:pt x="27538" y="2596"/>
                  </a:lnTo>
                  <a:lnTo>
                    <a:pt x="27054" y="2112"/>
                  </a:lnTo>
                  <a:lnTo>
                    <a:pt x="26790" y="1892"/>
                  </a:lnTo>
                  <a:lnTo>
                    <a:pt x="26482" y="1672"/>
                  </a:lnTo>
                  <a:lnTo>
                    <a:pt x="26174" y="1496"/>
                  </a:lnTo>
                  <a:lnTo>
                    <a:pt x="25866" y="1364"/>
                  </a:lnTo>
                  <a:lnTo>
                    <a:pt x="25470" y="1320"/>
                  </a:lnTo>
                  <a:lnTo>
                    <a:pt x="25074" y="1276"/>
                  </a:lnTo>
                  <a:lnTo>
                    <a:pt x="24723" y="1364"/>
                  </a:lnTo>
                  <a:lnTo>
                    <a:pt x="24415" y="1452"/>
                  </a:lnTo>
                  <a:lnTo>
                    <a:pt x="24107" y="1584"/>
                  </a:lnTo>
                  <a:lnTo>
                    <a:pt x="23843" y="1760"/>
                  </a:lnTo>
                  <a:lnTo>
                    <a:pt x="23359" y="2112"/>
                  </a:lnTo>
                  <a:lnTo>
                    <a:pt x="22919" y="2552"/>
                  </a:lnTo>
                  <a:lnTo>
                    <a:pt x="22523" y="2992"/>
                  </a:lnTo>
                  <a:lnTo>
                    <a:pt x="22127" y="3256"/>
                  </a:lnTo>
                  <a:lnTo>
                    <a:pt x="21951" y="3388"/>
                  </a:lnTo>
                  <a:lnTo>
                    <a:pt x="21731" y="3432"/>
                  </a:lnTo>
                  <a:lnTo>
                    <a:pt x="21291" y="3432"/>
                  </a:lnTo>
                  <a:lnTo>
                    <a:pt x="20984" y="3300"/>
                  </a:lnTo>
                  <a:lnTo>
                    <a:pt x="20720" y="3124"/>
                  </a:lnTo>
                  <a:lnTo>
                    <a:pt x="20500" y="2904"/>
                  </a:lnTo>
                  <a:lnTo>
                    <a:pt x="20280" y="2596"/>
                  </a:lnTo>
                  <a:lnTo>
                    <a:pt x="20060" y="2288"/>
                  </a:lnTo>
                  <a:lnTo>
                    <a:pt x="19796" y="1980"/>
                  </a:lnTo>
                  <a:lnTo>
                    <a:pt x="19400" y="1716"/>
                  </a:lnTo>
                  <a:lnTo>
                    <a:pt x="19224" y="1584"/>
                  </a:lnTo>
                  <a:lnTo>
                    <a:pt x="18960" y="1496"/>
                  </a:lnTo>
                  <a:lnTo>
                    <a:pt x="18564" y="1408"/>
                  </a:lnTo>
                  <a:lnTo>
                    <a:pt x="18256" y="1408"/>
                  </a:lnTo>
                  <a:lnTo>
                    <a:pt x="17904" y="1452"/>
                  </a:lnTo>
                  <a:lnTo>
                    <a:pt x="17596" y="1540"/>
                  </a:lnTo>
                  <a:lnTo>
                    <a:pt x="17332" y="1716"/>
                  </a:lnTo>
                  <a:lnTo>
                    <a:pt x="17025" y="1892"/>
                  </a:lnTo>
                  <a:lnTo>
                    <a:pt x="16541" y="2288"/>
                  </a:lnTo>
                  <a:lnTo>
                    <a:pt x="16057" y="2640"/>
                  </a:lnTo>
                  <a:lnTo>
                    <a:pt x="15573" y="2948"/>
                  </a:lnTo>
                  <a:lnTo>
                    <a:pt x="15309" y="3080"/>
                  </a:lnTo>
                  <a:lnTo>
                    <a:pt x="15001" y="3168"/>
                  </a:lnTo>
                  <a:lnTo>
                    <a:pt x="14737" y="3256"/>
                  </a:lnTo>
                  <a:lnTo>
                    <a:pt x="14077" y="3256"/>
                  </a:lnTo>
                  <a:lnTo>
                    <a:pt x="13813" y="3212"/>
                  </a:lnTo>
                  <a:lnTo>
                    <a:pt x="13593" y="3124"/>
                  </a:lnTo>
                  <a:lnTo>
                    <a:pt x="13374" y="3036"/>
                  </a:lnTo>
                  <a:lnTo>
                    <a:pt x="12978" y="2772"/>
                  </a:lnTo>
                  <a:lnTo>
                    <a:pt x="12582" y="2464"/>
                  </a:lnTo>
                  <a:lnTo>
                    <a:pt x="12186" y="2112"/>
                  </a:lnTo>
                  <a:lnTo>
                    <a:pt x="11922" y="1936"/>
                  </a:lnTo>
                  <a:lnTo>
                    <a:pt x="11702" y="1760"/>
                  </a:lnTo>
                  <a:lnTo>
                    <a:pt x="11394" y="1672"/>
                  </a:lnTo>
                  <a:lnTo>
                    <a:pt x="11086" y="1540"/>
                  </a:lnTo>
                  <a:lnTo>
                    <a:pt x="10734" y="1496"/>
                  </a:lnTo>
                  <a:lnTo>
                    <a:pt x="10338" y="1496"/>
                  </a:lnTo>
                  <a:lnTo>
                    <a:pt x="9942" y="1540"/>
                  </a:lnTo>
                  <a:lnTo>
                    <a:pt x="9590" y="1628"/>
                  </a:lnTo>
                  <a:lnTo>
                    <a:pt x="9283" y="1716"/>
                  </a:lnTo>
                  <a:lnTo>
                    <a:pt x="8975" y="1892"/>
                  </a:lnTo>
                  <a:lnTo>
                    <a:pt x="8447" y="2244"/>
                  </a:lnTo>
                  <a:lnTo>
                    <a:pt x="7963" y="2596"/>
                  </a:lnTo>
                  <a:lnTo>
                    <a:pt x="7567" y="2948"/>
                  </a:lnTo>
                  <a:lnTo>
                    <a:pt x="7215" y="3168"/>
                  </a:lnTo>
                  <a:lnTo>
                    <a:pt x="6995" y="3256"/>
                  </a:lnTo>
                  <a:lnTo>
                    <a:pt x="6643" y="3256"/>
                  </a:lnTo>
                  <a:lnTo>
                    <a:pt x="6423" y="3212"/>
                  </a:lnTo>
                  <a:lnTo>
                    <a:pt x="6203" y="3124"/>
                  </a:lnTo>
                  <a:lnTo>
                    <a:pt x="5983" y="2992"/>
                  </a:lnTo>
                  <a:lnTo>
                    <a:pt x="5807" y="2816"/>
                  </a:lnTo>
                  <a:lnTo>
                    <a:pt x="5632" y="2640"/>
                  </a:lnTo>
                  <a:lnTo>
                    <a:pt x="5324" y="2156"/>
                  </a:lnTo>
                  <a:lnTo>
                    <a:pt x="5016" y="1672"/>
                  </a:lnTo>
                  <a:lnTo>
                    <a:pt x="4708" y="1144"/>
                  </a:lnTo>
                  <a:lnTo>
                    <a:pt x="4356" y="660"/>
                  </a:lnTo>
                  <a:lnTo>
                    <a:pt x="4180" y="440"/>
                  </a:lnTo>
                  <a:lnTo>
                    <a:pt x="3960" y="264"/>
                  </a:lnTo>
                  <a:lnTo>
                    <a:pt x="3696" y="133"/>
                  </a:lnTo>
                  <a:lnTo>
                    <a:pt x="3388" y="45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02069" y="37924"/>
              <a:ext cx="1527918" cy="149323"/>
            </a:xfrm>
            <a:custGeom>
              <a:rect b="b" l="l" r="r" t="t"/>
              <a:pathLst>
                <a:path extrusionOk="0" h="3564" w="36468">
                  <a:moveTo>
                    <a:pt x="23755" y="1"/>
                  </a:moveTo>
                  <a:lnTo>
                    <a:pt x="23359" y="88"/>
                  </a:lnTo>
                  <a:lnTo>
                    <a:pt x="23007" y="264"/>
                  </a:lnTo>
                  <a:lnTo>
                    <a:pt x="22655" y="440"/>
                  </a:lnTo>
                  <a:lnTo>
                    <a:pt x="22303" y="660"/>
                  </a:lnTo>
                  <a:lnTo>
                    <a:pt x="21687" y="1188"/>
                  </a:lnTo>
                  <a:lnTo>
                    <a:pt x="21115" y="1672"/>
                  </a:lnTo>
                  <a:lnTo>
                    <a:pt x="20808" y="1892"/>
                  </a:lnTo>
                  <a:lnTo>
                    <a:pt x="20500" y="2068"/>
                  </a:lnTo>
                  <a:lnTo>
                    <a:pt x="20148" y="2244"/>
                  </a:lnTo>
                  <a:lnTo>
                    <a:pt x="19796" y="2332"/>
                  </a:lnTo>
                  <a:lnTo>
                    <a:pt x="19400" y="2376"/>
                  </a:lnTo>
                  <a:lnTo>
                    <a:pt x="19004" y="2376"/>
                  </a:lnTo>
                  <a:lnTo>
                    <a:pt x="18696" y="2332"/>
                  </a:lnTo>
                  <a:lnTo>
                    <a:pt x="18388" y="2244"/>
                  </a:lnTo>
                  <a:lnTo>
                    <a:pt x="18124" y="2156"/>
                  </a:lnTo>
                  <a:lnTo>
                    <a:pt x="17904" y="2024"/>
                  </a:lnTo>
                  <a:lnTo>
                    <a:pt x="17464" y="1716"/>
                  </a:lnTo>
                  <a:lnTo>
                    <a:pt x="17069" y="1364"/>
                  </a:lnTo>
                  <a:lnTo>
                    <a:pt x="16629" y="968"/>
                  </a:lnTo>
                  <a:lnTo>
                    <a:pt x="16365" y="792"/>
                  </a:lnTo>
                  <a:lnTo>
                    <a:pt x="16101" y="616"/>
                  </a:lnTo>
                  <a:lnTo>
                    <a:pt x="15837" y="484"/>
                  </a:lnTo>
                  <a:lnTo>
                    <a:pt x="15529" y="396"/>
                  </a:lnTo>
                  <a:lnTo>
                    <a:pt x="15133" y="352"/>
                  </a:lnTo>
                  <a:lnTo>
                    <a:pt x="14737" y="352"/>
                  </a:lnTo>
                  <a:lnTo>
                    <a:pt x="14341" y="396"/>
                  </a:lnTo>
                  <a:lnTo>
                    <a:pt x="13989" y="484"/>
                  </a:lnTo>
                  <a:lnTo>
                    <a:pt x="13681" y="616"/>
                  </a:lnTo>
                  <a:lnTo>
                    <a:pt x="13417" y="748"/>
                  </a:lnTo>
                  <a:lnTo>
                    <a:pt x="13154" y="924"/>
                  </a:lnTo>
                  <a:lnTo>
                    <a:pt x="12934" y="1100"/>
                  </a:lnTo>
                  <a:lnTo>
                    <a:pt x="12494" y="1540"/>
                  </a:lnTo>
                  <a:lnTo>
                    <a:pt x="12098" y="1892"/>
                  </a:lnTo>
                  <a:lnTo>
                    <a:pt x="11702" y="2200"/>
                  </a:lnTo>
                  <a:lnTo>
                    <a:pt x="11482" y="2332"/>
                  </a:lnTo>
                  <a:lnTo>
                    <a:pt x="11262" y="2420"/>
                  </a:lnTo>
                  <a:lnTo>
                    <a:pt x="10998" y="2464"/>
                  </a:lnTo>
                  <a:lnTo>
                    <a:pt x="10690" y="2508"/>
                  </a:lnTo>
                  <a:lnTo>
                    <a:pt x="10338" y="2508"/>
                  </a:lnTo>
                  <a:lnTo>
                    <a:pt x="10074" y="2464"/>
                  </a:lnTo>
                  <a:lnTo>
                    <a:pt x="9810" y="2376"/>
                  </a:lnTo>
                  <a:lnTo>
                    <a:pt x="9546" y="2244"/>
                  </a:lnTo>
                  <a:lnTo>
                    <a:pt x="9327" y="2068"/>
                  </a:lnTo>
                  <a:lnTo>
                    <a:pt x="9107" y="1892"/>
                  </a:lnTo>
                  <a:lnTo>
                    <a:pt x="8711" y="1452"/>
                  </a:lnTo>
                  <a:lnTo>
                    <a:pt x="8227" y="1012"/>
                  </a:lnTo>
                  <a:lnTo>
                    <a:pt x="7963" y="792"/>
                  </a:lnTo>
                  <a:lnTo>
                    <a:pt x="7699" y="572"/>
                  </a:lnTo>
                  <a:lnTo>
                    <a:pt x="7391" y="440"/>
                  </a:lnTo>
                  <a:lnTo>
                    <a:pt x="7039" y="308"/>
                  </a:lnTo>
                  <a:lnTo>
                    <a:pt x="6643" y="220"/>
                  </a:lnTo>
                  <a:lnTo>
                    <a:pt x="5895" y="220"/>
                  </a:lnTo>
                  <a:lnTo>
                    <a:pt x="5631" y="264"/>
                  </a:lnTo>
                  <a:lnTo>
                    <a:pt x="5148" y="440"/>
                  </a:lnTo>
                  <a:lnTo>
                    <a:pt x="4664" y="616"/>
                  </a:lnTo>
                  <a:lnTo>
                    <a:pt x="4224" y="880"/>
                  </a:lnTo>
                  <a:lnTo>
                    <a:pt x="3652" y="1188"/>
                  </a:lnTo>
                  <a:lnTo>
                    <a:pt x="3036" y="1408"/>
                  </a:lnTo>
                  <a:lnTo>
                    <a:pt x="2684" y="1540"/>
                  </a:lnTo>
                  <a:lnTo>
                    <a:pt x="2332" y="1584"/>
                  </a:lnTo>
                  <a:lnTo>
                    <a:pt x="1936" y="1628"/>
                  </a:lnTo>
                  <a:lnTo>
                    <a:pt x="1453" y="1672"/>
                  </a:lnTo>
                  <a:lnTo>
                    <a:pt x="793" y="1584"/>
                  </a:lnTo>
                  <a:lnTo>
                    <a:pt x="133" y="1452"/>
                  </a:lnTo>
                  <a:lnTo>
                    <a:pt x="1" y="2068"/>
                  </a:lnTo>
                  <a:lnTo>
                    <a:pt x="705" y="2200"/>
                  </a:lnTo>
                  <a:lnTo>
                    <a:pt x="1453" y="2244"/>
                  </a:lnTo>
                  <a:lnTo>
                    <a:pt x="1980" y="2244"/>
                  </a:lnTo>
                  <a:lnTo>
                    <a:pt x="2420" y="2200"/>
                  </a:lnTo>
                  <a:lnTo>
                    <a:pt x="2816" y="2112"/>
                  </a:lnTo>
                  <a:lnTo>
                    <a:pt x="3212" y="1980"/>
                  </a:lnTo>
                  <a:lnTo>
                    <a:pt x="3916" y="1716"/>
                  </a:lnTo>
                  <a:lnTo>
                    <a:pt x="4488" y="1408"/>
                  </a:lnTo>
                  <a:lnTo>
                    <a:pt x="4928" y="1188"/>
                  </a:lnTo>
                  <a:lnTo>
                    <a:pt x="5324" y="1012"/>
                  </a:lnTo>
                  <a:lnTo>
                    <a:pt x="5763" y="880"/>
                  </a:lnTo>
                  <a:lnTo>
                    <a:pt x="6247" y="792"/>
                  </a:lnTo>
                  <a:lnTo>
                    <a:pt x="6555" y="792"/>
                  </a:lnTo>
                  <a:lnTo>
                    <a:pt x="6863" y="880"/>
                  </a:lnTo>
                  <a:lnTo>
                    <a:pt x="7127" y="968"/>
                  </a:lnTo>
                  <a:lnTo>
                    <a:pt x="7391" y="1100"/>
                  </a:lnTo>
                  <a:lnTo>
                    <a:pt x="7611" y="1276"/>
                  </a:lnTo>
                  <a:lnTo>
                    <a:pt x="7831" y="1452"/>
                  </a:lnTo>
                  <a:lnTo>
                    <a:pt x="8271" y="1892"/>
                  </a:lnTo>
                  <a:lnTo>
                    <a:pt x="8711" y="2332"/>
                  </a:lnTo>
                  <a:lnTo>
                    <a:pt x="8975" y="2552"/>
                  </a:lnTo>
                  <a:lnTo>
                    <a:pt x="9239" y="2728"/>
                  </a:lnTo>
                  <a:lnTo>
                    <a:pt x="9546" y="2904"/>
                  </a:lnTo>
                  <a:lnTo>
                    <a:pt x="9898" y="3036"/>
                  </a:lnTo>
                  <a:lnTo>
                    <a:pt x="10294" y="3124"/>
                  </a:lnTo>
                  <a:lnTo>
                    <a:pt x="10734" y="3124"/>
                  </a:lnTo>
                  <a:lnTo>
                    <a:pt x="11086" y="3080"/>
                  </a:lnTo>
                  <a:lnTo>
                    <a:pt x="11438" y="2992"/>
                  </a:lnTo>
                  <a:lnTo>
                    <a:pt x="11746" y="2860"/>
                  </a:lnTo>
                  <a:lnTo>
                    <a:pt x="12010" y="2728"/>
                  </a:lnTo>
                  <a:lnTo>
                    <a:pt x="12274" y="2552"/>
                  </a:lnTo>
                  <a:lnTo>
                    <a:pt x="12494" y="2332"/>
                  </a:lnTo>
                  <a:lnTo>
                    <a:pt x="12934" y="1936"/>
                  </a:lnTo>
                  <a:lnTo>
                    <a:pt x="13285" y="1584"/>
                  </a:lnTo>
                  <a:lnTo>
                    <a:pt x="13725" y="1276"/>
                  </a:lnTo>
                  <a:lnTo>
                    <a:pt x="13945" y="1144"/>
                  </a:lnTo>
                  <a:lnTo>
                    <a:pt x="14209" y="1056"/>
                  </a:lnTo>
                  <a:lnTo>
                    <a:pt x="14473" y="968"/>
                  </a:lnTo>
                  <a:lnTo>
                    <a:pt x="14781" y="924"/>
                  </a:lnTo>
                  <a:lnTo>
                    <a:pt x="15089" y="924"/>
                  </a:lnTo>
                  <a:lnTo>
                    <a:pt x="15353" y="968"/>
                  </a:lnTo>
                  <a:lnTo>
                    <a:pt x="15617" y="1056"/>
                  </a:lnTo>
                  <a:lnTo>
                    <a:pt x="15837" y="1188"/>
                  </a:lnTo>
                  <a:lnTo>
                    <a:pt x="16277" y="1452"/>
                  </a:lnTo>
                  <a:lnTo>
                    <a:pt x="16673" y="1804"/>
                  </a:lnTo>
                  <a:lnTo>
                    <a:pt x="17113" y="2200"/>
                  </a:lnTo>
                  <a:lnTo>
                    <a:pt x="17596" y="2552"/>
                  </a:lnTo>
                  <a:lnTo>
                    <a:pt x="17904" y="2684"/>
                  </a:lnTo>
                  <a:lnTo>
                    <a:pt x="18212" y="2816"/>
                  </a:lnTo>
                  <a:lnTo>
                    <a:pt x="18564" y="2904"/>
                  </a:lnTo>
                  <a:lnTo>
                    <a:pt x="18960" y="2992"/>
                  </a:lnTo>
                  <a:lnTo>
                    <a:pt x="19444" y="2992"/>
                  </a:lnTo>
                  <a:lnTo>
                    <a:pt x="19928" y="2948"/>
                  </a:lnTo>
                  <a:lnTo>
                    <a:pt x="20368" y="2816"/>
                  </a:lnTo>
                  <a:lnTo>
                    <a:pt x="20764" y="2640"/>
                  </a:lnTo>
                  <a:lnTo>
                    <a:pt x="21115" y="2420"/>
                  </a:lnTo>
                  <a:lnTo>
                    <a:pt x="21467" y="2156"/>
                  </a:lnTo>
                  <a:lnTo>
                    <a:pt x="22083" y="1628"/>
                  </a:lnTo>
                  <a:lnTo>
                    <a:pt x="22655" y="1188"/>
                  </a:lnTo>
                  <a:lnTo>
                    <a:pt x="22919" y="968"/>
                  </a:lnTo>
                  <a:lnTo>
                    <a:pt x="23183" y="836"/>
                  </a:lnTo>
                  <a:lnTo>
                    <a:pt x="23491" y="704"/>
                  </a:lnTo>
                  <a:lnTo>
                    <a:pt x="23799" y="616"/>
                  </a:lnTo>
                  <a:lnTo>
                    <a:pt x="24151" y="616"/>
                  </a:lnTo>
                  <a:lnTo>
                    <a:pt x="24503" y="660"/>
                  </a:lnTo>
                  <a:lnTo>
                    <a:pt x="24767" y="748"/>
                  </a:lnTo>
                  <a:lnTo>
                    <a:pt x="25030" y="880"/>
                  </a:lnTo>
                  <a:lnTo>
                    <a:pt x="25294" y="1056"/>
                  </a:lnTo>
                  <a:lnTo>
                    <a:pt x="25514" y="1232"/>
                  </a:lnTo>
                  <a:lnTo>
                    <a:pt x="25910" y="1672"/>
                  </a:lnTo>
                  <a:lnTo>
                    <a:pt x="26218" y="2112"/>
                  </a:lnTo>
                  <a:lnTo>
                    <a:pt x="26614" y="2640"/>
                  </a:lnTo>
                  <a:lnTo>
                    <a:pt x="26834" y="2904"/>
                  </a:lnTo>
                  <a:lnTo>
                    <a:pt x="27054" y="3124"/>
                  </a:lnTo>
                  <a:lnTo>
                    <a:pt x="27318" y="3300"/>
                  </a:lnTo>
                  <a:lnTo>
                    <a:pt x="27626" y="3432"/>
                  </a:lnTo>
                  <a:lnTo>
                    <a:pt x="27934" y="3520"/>
                  </a:lnTo>
                  <a:lnTo>
                    <a:pt x="28286" y="3564"/>
                  </a:lnTo>
                  <a:lnTo>
                    <a:pt x="28682" y="3564"/>
                  </a:lnTo>
                  <a:lnTo>
                    <a:pt x="29033" y="3476"/>
                  </a:lnTo>
                  <a:lnTo>
                    <a:pt x="29341" y="3344"/>
                  </a:lnTo>
                  <a:lnTo>
                    <a:pt x="29605" y="3168"/>
                  </a:lnTo>
                  <a:lnTo>
                    <a:pt x="29913" y="2948"/>
                  </a:lnTo>
                  <a:lnTo>
                    <a:pt x="30133" y="2728"/>
                  </a:lnTo>
                  <a:lnTo>
                    <a:pt x="30661" y="2200"/>
                  </a:lnTo>
                  <a:lnTo>
                    <a:pt x="31101" y="1760"/>
                  </a:lnTo>
                  <a:lnTo>
                    <a:pt x="31541" y="1364"/>
                  </a:lnTo>
                  <a:lnTo>
                    <a:pt x="31761" y="1232"/>
                  </a:lnTo>
                  <a:lnTo>
                    <a:pt x="32025" y="1100"/>
                  </a:lnTo>
                  <a:lnTo>
                    <a:pt x="32289" y="1012"/>
                  </a:lnTo>
                  <a:lnTo>
                    <a:pt x="32596" y="1012"/>
                  </a:lnTo>
                  <a:lnTo>
                    <a:pt x="33036" y="1056"/>
                  </a:lnTo>
                  <a:lnTo>
                    <a:pt x="33476" y="1188"/>
                  </a:lnTo>
                  <a:lnTo>
                    <a:pt x="33960" y="1408"/>
                  </a:lnTo>
                  <a:lnTo>
                    <a:pt x="34444" y="1672"/>
                  </a:lnTo>
                  <a:lnTo>
                    <a:pt x="34928" y="1980"/>
                  </a:lnTo>
                  <a:lnTo>
                    <a:pt x="35324" y="2332"/>
                  </a:lnTo>
                  <a:lnTo>
                    <a:pt x="35676" y="2684"/>
                  </a:lnTo>
                  <a:lnTo>
                    <a:pt x="35940" y="3036"/>
                  </a:lnTo>
                  <a:lnTo>
                    <a:pt x="36467" y="2684"/>
                  </a:lnTo>
                  <a:lnTo>
                    <a:pt x="36160" y="2288"/>
                  </a:lnTo>
                  <a:lnTo>
                    <a:pt x="35764" y="1892"/>
                  </a:lnTo>
                  <a:lnTo>
                    <a:pt x="35280" y="1496"/>
                  </a:lnTo>
                  <a:lnTo>
                    <a:pt x="34752" y="1144"/>
                  </a:lnTo>
                  <a:lnTo>
                    <a:pt x="34224" y="836"/>
                  </a:lnTo>
                  <a:lnTo>
                    <a:pt x="33652" y="616"/>
                  </a:lnTo>
                  <a:lnTo>
                    <a:pt x="33124" y="440"/>
                  </a:lnTo>
                  <a:lnTo>
                    <a:pt x="32596" y="396"/>
                  </a:lnTo>
                  <a:lnTo>
                    <a:pt x="32201" y="440"/>
                  </a:lnTo>
                  <a:lnTo>
                    <a:pt x="31849" y="528"/>
                  </a:lnTo>
                  <a:lnTo>
                    <a:pt x="31541" y="660"/>
                  </a:lnTo>
                  <a:lnTo>
                    <a:pt x="31233" y="836"/>
                  </a:lnTo>
                  <a:lnTo>
                    <a:pt x="30969" y="1056"/>
                  </a:lnTo>
                  <a:lnTo>
                    <a:pt x="30705" y="1276"/>
                  </a:lnTo>
                  <a:lnTo>
                    <a:pt x="30221" y="1804"/>
                  </a:lnTo>
                  <a:lnTo>
                    <a:pt x="29781" y="2244"/>
                  </a:lnTo>
                  <a:lnTo>
                    <a:pt x="29341" y="2640"/>
                  </a:lnTo>
                  <a:lnTo>
                    <a:pt x="29077" y="2772"/>
                  </a:lnTo>
                  <a:lnTo>
                    <a:pt x="28857" y="2904"/>
                  </a:lnTo>
                  <a:lnTo>
                    <a:pt x="28594" y="2948"/>
                  </a:lnTo>
                  <a:lnTo>
                    <a:pt x="28286" y="2992"/>
                  </a:lnTo>
                  <a:lnTo>
                    <a:pt x="28066" y="2948"/>
                  </a:lnTo>
                  <a:lnTo>
                    <a:pt x="27802" y="2860"/>
                  </a:lnTo>
                  <a:lnTo>
                    <a:pt x="27626" y="2772"/>
                  </a:lnTo>
                  <a:lnTo>
                    <a:pt x="27406" y="2640"/>
                  </a:lnTo>
                  <a:lnTo>
                    <a:pt x="27054" y="2244"/>
                  </a:lnTo>
                  <a:lnTo>
                    <a:pt x="26702" y="1760"/>
                  </a:lnTo>
                  <a:lnTo>
                    <a:pt x="26350" y="1276"/>
                  </a:lnTo>
                  <a:lnTo>
                    <a:pt x="26130" y="1012"/>
                  </a:lnTo>
                  <a:lnTo>
                    <a:pt x="25866" y="748"/>
                  </a:lnTo>
                  <a:lnTo>
                    <a:pt x="25646" y="528"/>
                  </a:lnTo>
                  <a:lnTo>
                    <a:pt x="25338" y="352"/>
                  </a:lnTo>
                  <a:lnTo>
                    <a:pt x="24986" y="176"/>
                  </a:lnTo>
                  <a:lnTo>
                    <a:pt x="24635" y="88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96539" y="172455"/>
              <a:ext cx="1533448" cy="154853"/>
            </a:xfrm>
            <a:custGeom>
              <a:rect b="b" l="l" r="r" t="t"/>
              <a:pathLst>
                <a:path extrusionOk="0" h="3696" w="36600">
                  <a:moveTo>
                    <a:pt x="33828" y="1"/>
                  </a:moveTo>
                  <a:lnTo>
                    <a:pt x="33564" y="89"/>
                  </a:lnTo>
                  <a:lnTo>
                    <a:pt x="33344" y="221"/>
                  </a:lnTo>
                  <a:lnTo>
                    <a:pt x="33168" y="353"/>
                  </a:lnTo>
                  <a:lnTo>
                    <a:pt x="32816" y="748"/>
                  </a:lnTo>
                  <a:lnTo>
                    <a:pt x="32509" y="1188"/>
                  </a:lnTo>
                  <a:lnTo>
                    <a:pt x="32201" y="1628"/>
                  </a:lnTo>
                  <a:lnTo>
                    <a:pt x="31893" y="1980"/>
                  </a:lnTo>
                  <a:lnTo>
                    <a:pt x="31717" y="2156"/>
                  </a:lnTo>
                  <a:lnTo>
                    <a:pt x="31541" y="2288"/>
                  </a:lnTo>
                  <a:lnTo>
                    <a:pt x="31365" y="2420"/>
                  </a:lnTo>
                  <a:lnTo>
                    <a:pt x="31145" y="2508"/>
                  </a:lnTo>
                  <a:lnTo>
                    <a:pt x="30881" y="2552"/>
                  </a:lnTo>
                  <a:lnTo>
                    <a:pt x="30661" y="2552"/>
                  </a:lnTo>
                  <a:lnTo>
                    <a:pt x="30441" y="2464"/>
                  </a:lnTo>
                  <a:lnTo>
                    <a:pt x="30265" y="2376"/>
                  </a:lnTo>
                  <a:lnTo>
                    <a:pt x="29869" y="2112"/>
                  </a:lnTo>
                  <a:lnTo>
                    <a:pt x="29429" y="1760"/>
                  </a:lnTo>
                  <a:lnTo>
                    <a:pt x="28989" y="1364"/>
                  </a:lnTo>
                  <a:lnTo>
                    <a:pt x="28726" y="1188"/>
                  </a:lnTo>
                  <a:lnTo>
                    <a:pt x="28462" y="1056"/>
                  </a:lnTo>
                  <a:lnTo>
                    <a:pt x="28154" y="924"/>
                  </a:lnTo>
                  <a:lnTo>
                    <a:pt x="27846" y="836"/>
                  </a:lnTo>
                  <a:lnTo>
                    <a:pt x="27494" y="792"/>
                  </a:lnTo>
                  <a:lnTo>
                    <a:pt x="27142" y="836"/>
                  </a:lnTo>
                  <a:lnTo>
                    <a:pt x="26834" y="924"/>
                  </a:lnTo>
                  <a:lnTo>
                    <a:pt x="26570" y="1056"/>
                  </a:lnTo>
                  <a:lnTo>
                    <a:pt x="26306" y="1188"/>
                  </a:lnTo>
                  <a:lnTo>
                    <a:pt x="26086" y="1364"/>
                  </a:lnTo>
                  <a:lnTo>
                    <a:pt x="25734" y="1760"/>
                  </a:lnTo>
                  <a:lnTo>
                    <a:pt x="25426" y="2156"/>
                  </a:lnTo>
                  <a:lnTo>
                    <a:pt x="25162" y="2508"/>
                  </a:lnTo>
                  <a:lnTo>
                    <a:pt x="24899" y="2816"/>
                  </a:lnTo>
                  <a:lnTo>
                    <a:pt x="24723" y="2904"/>
                  </a:lnTo>
                  <a:lnTo>
                    <a:pt x="24591" y="2992"/>
                  </a:lnTo>
                  <a:lnTo>
                    <a:pt x="24415" y="3080"/>
                  </a:lnTo>
                  <a:lnTo>
                    <a:pt x="23975" y="3080"/>
                  </a:lnTo>
                  <a:lnTo>
                    <a:pt x="23755" y="3036"/>
                  </a:lnTo>
                  <a:lnTo>
                    <a:pt x="23579" y="2948"/>
                  </a:lnTo>
                  <a:lnTo>
                    <a:pt x="23403" y="2816"/>
                  </a:lnTo>
                  <a:lnTo>
                    <a:pt x="23051" y="2464"/>
                  </a:lnTo>
                  <a:lnTo>
                    <a:pt x="22699" y="2068"/>
                  </a:lnTo>
                  <a:lnTo>
                    <a:pt x="22303" y="1628"/>
                  </a:lnTo>
                  <a:lnTo>
                    <a:pt x="22083" y="1408"/>
                  </a:lnTo>
                  <a:lnTo>
                    <a:pt x="21863" y="1188"/>
                  </a:lnTo>
                  <a:lnTo>
                    <a:pt x="21599" y="1012"/>
                  </a:lnTo>
                  <a:lnTo>
                    <a:pt x="21335" y="880"/>
                  </a:lnTo>
                  <a:lnTo>
                    <a:pt x="21028" y="748"/>
                  </a:lnTo>
                  <a:lnTo>
                    <a:pt x="20676" y="704"/>
                  </a:lnTo>
                  <a:lnTo>
                    <a:pt x="20324" y="704"/>
                  </a:lnTo>
                  <a:lnTo>
                    <a:pt x="20016" y="748"/>
                  </a:lnTo>
                  <a:lnTo>
                    <a:pt x="19752" y="880"/>
                  </a:lnTo>
                  <a:lnTo>
                    <a:pt x="19488" y="1012"/>
                  </a:lnTo>
                  <a:lnTo>
                    <a:pt x="19224" y="1232"/>
                  </a:lnTo>
                  <a:lnTo>
                    <a:pt x="19004" y="1452"/>
                  </a:lnTo>
                  <a:lnTo>
                    <a:pt x="18564" y="1892"/>
                  </a:lnTo>
                  <a:lnTo>
                    <a:pt x="18212" y="2288"/>
                  </a:lnTo>
                  <a:lnTo>
                    <a:pt x="17816" y="2684"/>
                  </a:lnTo>
                  <a:lnTo>
                    <a:pt x="17596" y="2816"/>
                  </a:lnTo>
                  <a:lnTo>
                    <a:pt x="17376" y="2948"/>
                  </a:lnTo>
                  <a:lnTo>
                    <a:pt x="17113" y="3036"/>
                  </a:lnTo>
                  <a:lnTo>
                    <a:pt x="16849" y="3080"/>
                  </a:lnTo>
                  <a:lnTo>
                    <a:pt x="16541" y="3080"/>
                  </a:lnTo>
                  <a:lnTo>
                    <a:pt x="16233" y="3036"/>
                  </a:lnTo>
                  <a:lnTo>
                    <a:pt x="15925" y="2948"/>
                  </a:lnTo>
                  <a:lnTo>
                    <a:pt x="15705" y="2816"/>
                  </a:lnTo>
                  <a:lnTo>
                    <a:pt x="15441" y="2640"/>
                  </a:lnTo>
                  <a:lnTo>
                    <a:pt x="15177" y="2464"/>
                  </a:lnTo>
                  <a:lnTo>
                    <a:pt x="14693" y="1980"/>
                  </a:lnTo>
                  <a:lnTo>
                    <a:pt x="14165" y="1452"/>
                  </a:lnTo>
                  <a:lnTo>
                    <a:pt x="13901" y="1232"/>
                  </a:lnTo>
                  <a:lnTo>
                    <a:pt x="13593" y="1012"/>
                  </a:lnTo>
                  <a:lnTo>
                    <a:pt x="13242" y="792"/>
                  </a:lnTo>
                  <a:lnTo>
                    <a:pt x="12890" y="661"/>
                  </a:lnTo>
                  <a:lnTo>
                    <a:pt x="12450" y="573"/>
                  </a:lnTo>
                  <a:lnTo>
                    <a:pt x="12010" y="573"/>
                  </a:lnTo>
                  <a:lnTo>
                    <a:pt x="11614" y="617"/>
                  </a:lnTo>
                  <a:lnTo>
                    <a:pt x="11262" y="704"/>
                  </a:lnTo>
                  <a:lnTo>
                    <a:pt x="10954" y="836"/>
                  </a:lnTo>
                  <a:lnTo>
                    <a:pt x="10646" y="1012"/>
                  </a:lnTo>
                  <a:lnTo>
                    <a:pt x="10426" y="1188"/>
                  </a:lnTo>
                  <a:lnTo>
                    <a:pt x="10162" y="1408"/>
                  </a:lnTo>
                  <a:lnTo>
                    <a:pt x="9722" y="1848"/>
                  </a:lnTo>
                  <a:lnTo>
                    <a:pt x="9327" y="2244"/>
                  </a:lnTo>
                  <a:lnTo>
                    <a:pt x="8931" y="2552"/>
                  </a:lnTo>
                  <a:lnTo>
                    <a:pt x="8711" y="2684"/>
                  </a:lnTo>
                  <a:lnTo>
                    <a:pt x="8491" y="2772"/>
                  </a:lnTo>
                  <a:lnTo>
                    <a:pt x="8227" y="2816"/>
                  </a:lnTo>
                  <a:lnTo>
                    <a:pt x="7963" y="2816"/>
                  </a:lnTo>
                  <a:lnTo>
                    <a:pt x="7655" y="2772"/>
                  </a:lnTo>
                  <a:lnTo>
                    <a:pt x="7391" y="2684"/>
                  </a:lnTo>
                  <a:lnTo>
                    <a:pt x="7127" y="2552"/>
                  </a:lnTo>
                  <a:lnTo>
                    <a:pt x="6907" y="2420"/>
                  </a:lnTo>
                  <a:lnTo>
                    <a:pt x="6467" y="2068"/>
                  </a:lnTo>
                  <a:lnTo>
                    <a:pt x="6027" y="1628"/>
                  </a:lnTo>
                  <a:lnTo>
                    <a:pt x="5588" y="1144"/>
                  </a:lnTo>
                  <a:lnTo>
                    <a:pt x="5324" y="924"/>
                  </a:lnTo>
                  <a:lnTo>
                    <a:pt x="5060" y="704"/>
                  </a:lnTo>
                  <a:lnTo>
                    <a:pt x="4796" y="529"/>
                  </a:lnTo>
                  <a:lnTo>
                    <a:pt x="4488" y="353"/>
                  </a:lnTo>
                  <a:lnTo>
                    <a:pt x="4136" y="265"/>
                  </a:lnTo>
                  <a:lnTo>
                    <a:pt x="3740" y="177"/>
                  </a:lnTo>
                  <a:lnTo>
                    <a:pt x="3212" y="177"/>
                  </a:lnTo>
                  <a:lnTo>
                    <a:pt x="2948" y="221"/>
                  </a:lnTo>
                  <a:lnTo>
                    <a:pt x="2684" y="309"/>
                  </a:lnTo>
                  <a:lnTo>
                    <a:pt x="2156" y="485"/>
                  </a:lnTo>
                  <a:lnTo>
                    <a:pt x="1673" y="792"/>
                  </a:lnTo>
                  <a:lnTo>
                    <a:pt x="1189" y="1144"/>
                  </a:lnTo>
                  <a:lnTo>
                    <a:pt x="749" y="1496"/>
                  </a:lnTo>
                  <a:lnTo>
                    <a:pt x="353" y="1892"/>
                  </a:lnTo>
                  <a:lnTo>
                    <a:pt x="1" y="2332"/>
                  </a:lnTo>
                  <a:lnTo>
                    <a:pt x="441" y="2728"/>
                  </a:lnTo>
                  <a:lnTo>
                    <a:pt x="1057" y="2068"/>
                  </a:lnTo>
                  <a:lnTo>
                    <a:pt x="1409" y="1716"/>
                  </a:lnTo>
                  <a:lnTo>
                    <a:pt x="1848" y="1408"/>
                  </a:lnTo>
                  <a:lnTo>
                    <a:pt x="2288" y="1100"/>
                  </a:lnTo>
                  <a:lnTo>
                    <a:pt x="2728" y="924"/>
                  </a:lnTo>
                  <a:lnTo>
                    <a:pt x="3212" y="792"/>
                  </a:lnTo>
                  <a:lnTo>
                    <a:pt x="3432" y="748"/>
                  </a:lnTo>
                  <a:lnTo>
                    <a:pt x="3696" y="792"/>
                  </a:lnTo>
                  <a:lnTo>
                    <a:pt x="3960" y="836"/>
                  </a:lnTo>
                  <a:lnTo>
                    <a:pt x="4268" y="924"/>
                  </a:lnTo>
                  <a:lnTo>
                    <a:pt x="4532" y="1056"/>
                  </a:lnTo>
                  <a:lnTo>
                    <a:pt x="4752" y="1232"/>
                  </a:lnTo>
                  <a:lnTo>
                    <a:pt x="5192" y="1584"/>
                  </a:lnTo>
                  <a:lnTo>
                    <a:pt x="5632" y="2024"/>
                  </a:lnTo>
                  <a:lnTo>
                    <a:pt x="6071" y="2508"/>
                  </a:lnTo>
                  <a:lnTo>
                    <a:pt x="6335" y="2728"/>
                  </a:lnTo>
                  <a:lnTo>
                    <a:pt x="6599" y="2948"/>
                  </a:lnTo>
                  <a:lnTo>
                    <a:pt x="6863" y="3124"/>
                  </a:lnTo>
                  <a:lnTo>
                    <a:pt x="7171" y="3256"/>
                  </a:lnTo>
                  <a:lnTo>
                    <a:pt x="7523" y="3388"/>
                  </a:lnTo>
                  <a:lnTo>
                    <a:pt x="7919" y="3432"/>
                  </a:lnTo>
                  <a:lnTo>
                    <a:pt x="8271" y="3432"/>
                  </a:lnTo>
                  <a:lnTo>
                    <a:pt x="8623" y="3344"/>
                  </a:lnTo>
                  <a:lnTo>
                    <a:pt x="8931" y="3256"/>
                  </a:lnTo>
                  <a:lnTo>
                    <a:pt x="9239" y="3124"/>
                  </a:lnTo>
                  <a:lnTo>
                    <a:pt x="9459" y="2904"/>
                  </a:lnTo>
                  <a:lnTo>
                    <a:pt x="9722" y="2728"/>
                  </a:lnTo>
                  <a:lnTo>
                    <a:pt x="10162" y="2288"/>
                  </a:lnTo>
                  <a:lnTo>
                    <a:pt x="10558" y="1892"/>
                  </a:lnTo>
                  <a:lnTo>
                    <a:pt x="10954" y="1540"/>
                  </a:lnTo>
                  <a:lnTo>
                    <a:pt x="11218" y="1408"/>
                  </a:lnTo>
                  <a:lnTo>
                    <a:pt x="11438" y="1276"/>
                  </a:lnTo>
                  <a:lnTo>
                    <a:pt x="11746" y="1188"/>
                  </a:lnTo>
                  <a:lnTo>
                    <a:pt x="12406" y="1188"/>
                  </a:lnTo>
                  <a:lnTo>
                    <a:pt x="12714" y="1276"/>
                  </a:lnTo>
                  <a:lnTo>
                    <a:pt x="13022" y="1364"/>
                  </a:lnTo>
                  <a:lnTo>
                    <a:pt x="13286" y="1540"/>
                  </a:lnTo>
                  <a:lnTo>
                    <a:pt x="13549" y="1716"/>
                  </a:lnTo>
                  <a:lnTo>
                    <a:pt x="13813" y="1936"/>
                  </a:lnTo>
                  <a:lnTo>
                    <a:pt x="14297" y="2420"/>
                  </a:lnTo>
                  <a:lnTo>
                    <a:pt x="14781" y="2860"/>
                  </a:lnTo>
                  <a:lnTo>
                    <a:pt x="15045" y="3080"/>
                  </a:lnTo>
                  <a:lnTo>
                    <a:pt x="15309" y="3300"/>
                  </a:lnTo>
                  <a:lnTo>
                    <a:pt x="15617" y="3476"/>
                  </a:lnTo>
                  <a:lnTo>
                    <a:pt x="15925" y="3608"/>
                  </a:lnTo>
                  <a:lnTo>
                    <a:pt x="16233" y="3696"/>
                  </a:lnTo>
                  <a:lnTo>
                    <a:pt x="16937" y="3696"/>
                  </a:lnTo>
                  <a:lnTo>
                    <a:pt x="17288" y="3608"/>
                  </a:lnTo>
                  <a:lnTo>
                    <a:pt x="17596" y="3520"/>
                  </a:lnTo>
                  <a:lnTo>
                    <a:pt x="17904" y="3344"/>
                  </a:lnTo>
                  <a:lnTo>
                    <a:pt x="18168" y="3168"/>
                  </a:lnTo>
                  <a:lnTo>
                    <a:pt x="18432" y="2948"/>
                  </a:lnTo>
                  <a:lnTo>
                    <a:pt x="18652" y="2728"/>
                  </a:lnTo>
                  <a:lnTo>
                    <a:pt x="19048" y="2288"/>
                  </a:lnTo>
                  <a:lnTo>
                    <a:pt x="19400" y="1892"/>
                  </a:lnTo>
                  <a:lnTo>
                    <a:pt x="19752" y="1540"/>
                  </a:lnTo>
                  <a:lnTo>
                    <a:pt x="19972" y="1452"/>
                  </a:lnTo>
                  <a:lnTo>
                    <a:pt x="20148" y="1364"/>
                  </a:lnTo>
                  <a:lnTo>
                    <a:pt x="20412" y="1320"/>
                  </a:lnTo>
                  <a:lnTo>
                    <a:pt x="20632" y="1320"/>
                  </a:lnTo>
                  <a:lnTo>
                    <a:pt x="20896" y="1364"/>
                  </a:lnTo>
                  <a:lnTo>
                    <a:pt x="21115" y="1452"/>
                  </a:lnTo>
                  <a:lnTo>
                    <a:pt x="21335" y="1540"/>
                  </a:lnTo>
                  <a:lnTo>
                    <a:pt x="21511" y="1716"/>
                  </a:lnTo>
                  <a:lnTo>
                    <a:pt x="21907" y="2068"/>
                  </a:lnTo>
                  <a:lnTo>
                    <a:pt x="22259" y="2464"/>
                  </a:lnTo>
                  <a:lnTo>
                    <a:pt x="22655" y="2948"/>
                  </a:lnTo>
                  <a:lnTo>
                    <a:pt x="22875" y="3168"/>
                  </a:lnTo>
                  <a:lnTo>
                    <a:pt x="23095" y="3344"/>
                  </a:lnTo>
                  <a:lnTo>
                    <a:pt x="23359" y="3476"/>
                  </a:lnTo>
                  <a:lnTo>
                    <a:pt x="23623" y="3608"/>
                  </a:lnTo>
                  <a:lnTo>
                    <a:pt x="23931" y="3696"/>
                  </a:lnTo>
                  <a:lnTo>
                    <a:pt x="24239" y="3696"/>
                  </a:lnTo>
                  <a:lnTo>
                    <a:pt x="24547" y="3652"/>
                  </a:lnTo>
                  <a:lnTo>
                    <a:pt x="24811" y="3564"/>
                  </a:lnTo>
                  <a:lnTo>
                    <a:pt x="25030" y="3432"/>
                  </a:lnTo>
                  <a:lnTo>
                    <a:pt x="25250" y="3256"/>
                  </a:lnTo>
                  <a:lnTo>
                    <a:pt x="25602" y="2904"/>
                  </a:lnTo>
                  <a:lnTo>
                    <a:pt x="25910" y="2508"/>
                  </a:lnTo>
                  <a:lnTo>
                    <a:pt x="26174" y="2156"/>
                  </a:lnTo>
                  <a:lnTo>
                    <a:pt x="26482" y="1848"/>
                  </a:lnTo>
                  <a:lnTo>
                    <a:pt x="26658" y="1716"/>
                  </a:lnTo>
                  <a:lnTo>
                    <a:pt x="26834" y="1584"/>
                  </a:lnTo>
                  <a:lnTo>
                    <a:pt x="27010" y="1496"/>
                  </a:lnTo>
                  <a:lnTo>
                    <a:pt x="27230" y="1452"/>
                  </a:lnTo>
                  <a:lnTo>
                    <a:pt x="27494" y="1408"/>
                  </a:lnTo>
                  <a:lnTo>
                    <a:pt x="27758" y="1408"/>
                  </a:lnTo>
                  <a:lnTo>
                    <a:pt x="27978" y="1496"/>
                  </a:lnTo>
                  <a:lnTo>
                    <a:pt x="28198" y="1584"/>
                  </a:lnTo>
                  <a:lnTo>
                    <a:pt x="28638" y="1892"/>
                  </a:lnTo>
                  <a:lnTo>
                    <a:pt x="29033" y="2244"/>
                  </a:lnTo>
                  <a:lnTo>
                    <a:pt x="29517" y="2640"/>
                  </a:lnTo>
                  <a:lnTo>
                    <a:pt x="29781" y="2816"/>
                  </a:lnTo>
                  <a:lnTo>
                    <a:pt x="30045" y="2948"/>
                  </a:lnTo>
                  <a:lnTo>
                    <a:pt x="30309" y="3080"/>
                  </a:lnTo>
                  <a:lnTo>
                    <a:pt x="30617" y="3124"/>
                  </a:lnTo>
                  <a:lnTo>
                    <a:pt x="30925" y="3124"/>
                  </a:lnTo>
                  <a:lnTo>
                    <a:pt x="31277" y="3080"/>
                  </a:lnTo>
                  <a:lnTo>
                    <a:pt x="31585" y="2992"/>
                  </a:lnTo>
                  <a:lnTo>
                    <a:pt x="31849" y="2816"/>
                  </a:lnTo>
                  <a:lnTo>
                    <a:pt x="32069" y="2640"/>
                  </a:lnTo>
                  <a:lnTo>
                    <a:pt x="32289" y="2464"/>
                  </a:lnTo>
                  <a:lnTo>
                    <a:pt x="32685" y="2024"/>
                  </a:lnTo>
                  <a:lnTo>
                    <a:pt x="32992" y="1540"/>
                  </a:lnTo>
                  <a:lnTo>
                    <a:pt x="33256" y="1188"/>
                  </a:lnTo>
                  <a:lnTo>
                    <a:pt x="33520" y="880"/>
                  </a:lnTo>
                  <a:lnTo>
                    <a:pt x="33652" y="748"/>
                  </a:lnTo>
                  <a:lnTo>
                    <a:pt x="33784" y="661"/>
                  </a:lnTo>
                  <a:lnTo>
                    <a:pt x="33916" y="617"/>
                  </a:lnTo>
                  <a:lnTo>
                    <a:pt x="34048" y="573"/>
                  </a:lnTo>
                  <a:lnTo>
                    <a:pt x="34224" y="617"/>
                  </a:lnTo>
                  <a:lnTo>
                    <a:pt x="34400" y="661"/>
                  </a:lnTo>
                  <a:lnTo>
                    <a:pt x="34620" y="836"/>
                  </a:lnTo>
                  <a:lnTo>
                    <a:pt x="34840" y="1056"/>
                  </a:lnTo>
                  <a:lnTo>
                    <a:pt x="35104" y="1408"/>
                  </a:lnTo>
                  <a:lnTo>
                    <a:pt x="35412" y="1892"/>
                  </a:lnTo>
                  <a:lnTo>
                    <a:pt x="35720" y="2508"/>
                  </a:lnTo>
                  <a:lnTo>
                    <a:pt x="36028" y="3300"/>
                  </a:lnTo>
                  <a:lnTo>
                    <a:pt x="36599" y="3080"/>
                  </a:lnTo>
                  <a:lnTo>
                    <a:pt x="36292" y="2376"/>
                  </a:lnTo>
                  <a:lnTo>
                    <a:pt x="35984" y="1716"/>
                  </a:lnTo>
                  <a:lnTo>
                    <a:pt x="35676" y="1188"/>
                  </a:lnTo>
                  <a:lnTo>
                    <a:pt x="35368" y="748"/>
                  </a:lnTo>
                  <a:lnTo>
                    <a:pt x="35060" y="441"/>
                  </a:lnTo>
                  <a:lnTo>
                    <a:pt x="34752" y="177"/>
                  </a:lnTo>
                  <a:lnTo>
                    <a:pt x="34400" y="45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98382" y="310673"/>
              <a:ext cx="1531605" cy="153010"/>
            </a:xfrm>
            <a:custGeom>
              <a:rect b="b" l="l" r="r" t="t"/>
              <a:pathLst>
                <a:path extrusionOk="0" h="3652" w="36556">
                  <a:moveTo>
                    <a:pt x="3872" y="1"/>
                  </a:moveTo>
                  <a:lnTo>
                    <a:pt x="3652" y="45"/>
                  </a:lnTo>
                  <a:lnTo>
                    <a:pt x="3476" y="89"/>
                  </a:lnTo>
                  <a:lnTo>
                    <a:pt x="3300" y="221"/>
                  </a:lnTo>
                  <a:lnTo>
                    <a:pt x="3168" y="353"/>
                  </a:lnTo>
                  <a:lnTo>
                    <a:pt x="2860" y="661"/>
                  </a:lnTo>
                  <a:lnTo>
                    <a:pt x="2596" y="1013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365" y="1892"/>
                  </a:lnTo>
                  <a:lnTo>
                    <a:pt x="1233" y="1848"/>
                  </a:lnTo>
                  <a:lnTo>
                    <a:pt x="969" y="1672"/>
                  </a:lnTo>
                  <a:lnTo>
                    <a:pt x="529" y="1276"/>
                  </a:lnTo>
                  <a:lnTo>
                    <a:pt x="397" y="1189"/>
                  </a:lnTo>
                  <a:lnTo>
                    <a:pt x="1" y="1628"/>
                  </a:lnTo>
                  <a:lnTo>
                    <a:pt x="133" y="1760"/>
                  </a:lnTo>
                  <a:lnTo>
                    <a:pt x="485" y="2024"/>
                  </a:lnTo>
                  <a:lnTo>
                    <a:pt x="793" y="2288"/>
                  </a:lnTo>
                  <a:lnTo>
                    <a:pt x="1145" y="2464"/>
                  </a:lnTo>
                  <a:lnTo>
                    <a:pt x="1321" y="2508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101"/>
                  </a:lnTo>
                  <a:lnTo>
                    <a:pt x="3476" y="837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3"/>
                  </a:lnTo>
                  <a:lnTo>
                    <a:pt x="4576" y="1057"/>
                  </a:lnTo>
                  <a:lnTo>
                    <a:pt x="4796" y="1452"/>
                  </a:lnTo>
                  <a:lnTo>
                    <a:pt x="5060" y="1892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640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9"/>
                  </a:lnTo>
                  <a:lnTo>
                    <a:pt x="9151" y="881"/>
                  </a:lnTo>
                  <a:lnTo>
                    <a:pt x="9327" y="793"/>
                  </a:lnTo>
                  <a:lnTo>
                    <a:pt x="9502" y="705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7"/>
                  </a:lnTo>
                  <a:lnTo>
                    <a:pt x="10382" y="1057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406" y="2948"/>
                  </a:lnTo>
                  <a:lnTo>
                    <a:pt x="12582" y="2904"/>
                  </a:lnTo>
                  <a:lnTo>
                    <a:pt x="12802" y="2904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88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44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212" y="3652"/>
                  </a:lnTo>
                  <a:lnTo>
                    <a:pt x="18432" y="3608"/>
                  </a:lnTo>
                  <a:lnTo>
                    <a:pt x="18696" y="3564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60"/>
                  </a:lnTo>
                  <a:lnTo>
                    <a:pt x="19928" y="2332"/>
                  </a:lnTo>
                  <a:lnTo>
                    <a:pt x="20236" y="1848"/>
                  </a:lnTo>
                  <a:lnTo>
                    <a:pt x="20412" y="1408"/>
                  </a:lnTo>
                  <a:lnTo>
                    <a:pt x="20632" y="1057"/>
                  </a:lnTo>
                  <a:lnTo>
                    <a:pt x="20764" y="925"/>
                  </a:lnTo>
                  <a:lnTo>
                    <a:pt x="20896" y="837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49"/>
                  </a:lnTo>
                  <a:lnTo>
                    <a:pt x="21423" y="793"/>
                  </a:lnTo>
                  <a:lnTo>
                    <a:pt x="21555" y="837"/>
                  </a:lnTo>
                  <a:lnTo>
                    <a:pt x="21687" y="969"/>
                  </a:lnTo>
                  <a:lnTo>
                    <a:pt x="21907" y="1320"/>
                  </a:lnTo>
                  <a:lnTo>
                    <a:pt x="22215" y="1760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72"/>
                  </a:lnTo>
                  <a:lnTo>
                    <a:pt x="26086" y="2332"/>
                  </a:lnTo>
                  <a:lnTo>
                    <a:pt x="26482" y="1936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408"/>
                  </a:lnTo>
                  <a:lnTo>
                    <a:pt x="27582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716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1013" y="3432"/>
                  </a:lnTo>
                  <a:lnTo>
                    <a:pt x="31321" y="3344"/>
                  </a:lnTo>
                  <a:lnTo>
                    <a:pt x="31629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60"/>
                  </a:lnTo>
                  <a:lnTo>
                    <a:pt x="33872" y="1672"/>
                  </a:lnTo>
                  <a:lnTo>
                    <a:pt x="34092" y="1672"/>
                  </a:lnTo>
                  <a:lnTo>
                    <a:pt x="34312" y="1716"/>
                  </a:lnTo>
                  <a:lnTo>
                    <a:pt x="34576" y="1804"/>
                  </a:lnTo>
                  <a:lnTo>
                    <a:pt x="34840" y="1892"/>
                  </a:lnTo>
                  <a:lnTo>
                    <a:pt x="35324" y="2244"/>
                  </a:lnTo>
                  <a:lnTo>
                    <a:pt x="35720" y="2596"/>
                  </a:lnTo>
                  <a:lnTo>
                    <a:pt x="35896" y="2816"/>
                  </a:lnTo>
                  <a:lnTo>
                    <a:pt x="36028" y="2992"/>
                  </a:lnTo>
                  <a:lnTo>
                    <a:pt x="36555" y="2684"/>
                  </a:lnTo>
                  <a:lnTo>
                    <a:pt x="36380" y="2464"/>
                  </a:lnTo>
                  <a:lnTo>
                    <a:pt x="36204" y="2200"/>
                  </a:lnTo>
                  <a:lnTo>
                    <a:pt x="35940" y="1980"/>
                  </a:lnTo>
                  <a:lnTo>
                    <a:pt x="35676" y="1760"/>
                  </a:lnTo>
                  <a:lnTo>
                    <a:pt x="35412" y="1540"/>
                  </a:lnTo>
                  <a:lnTo>
                    <a:pt x="35104" y="1364"/>
                  </a:lnTo>
                  <a:lnTo>
                    <a:pt x="34796" y="1232"/>
                  </a:lnTo>
                  <a:lnTo>
                    <a:pt x="34488" y="1101"/>
                  </a:lnTo>
                  <a:lnTo>
                    <a:pt x="34136" y="1057"/>
                  </a:lnTo>
                  <a:lnTo>
                    <a:pt x="33828" y="1101"/>
                  </a:lnTo>
                  <a:lnTo>
                    <a:pt x="33520" y="1145"/>
                  </a:lnTo>
                  <a:lnTo>
                    <a:pt x="33212" y="1276"/>
                  </a:lnTo>
                  <a:lnTo>
                    <a:pt x="32948" y="1452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76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1"/>
                  </a:lnTo>
                  <a:lnTo>
                    <a:pt x="28418" y="969"/>
                  </a:lnTo>
                  <a:lnTo>
                    <a:pt x="28198" y="837"/>
                  </a:lnTo>
                  <a:lnTo>
                    <a:pt x="27934" y="793"/>
                  </a:lnTo>
                  <a:lnTo>
                    <a:pt x="27582" y="749"/>
                  </a:lnTo>
                  <a:lnTo>
                    <a:pt x="27230" y="793"/>
                  </a:lnTo>
                  <a:lnTo>
                    <a:pt x="26922" y="881"/>
                  </a:lnTo>
                  <a:lnTo>
                    <a:pt x="26658" y="1057"/>
                  </a:lnTo>
                  <a:lnTo>
                    <a:pt x="26394" y="1232"/>
                  </a:lnTo>
                  <a:lnTo>
                    <a:pt x="26130" y="1452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283" y="2816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64"/>
                  </a:lnTo>
                  <a:lnTo>
                    <a:pt x="23315" y="2288"/>
                  </a:lnTo>
                  <a:lnTo>
                    <a:pt x="23007" y="1892"/>
                  </a:lnTo>
                  <a:lnTo>
                    <a:pt x="22699" y="1408"/>
                  </a:lnTo>
                  <a:lnTo>
                    <a:pt x="22391" y="925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53"/>
                  </a:lnTo>
                  <a:lnTo>
                    <a:pt x="21643" y="221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441"/>
                  </a:lnTo>
                  <a:lnTo>
                    <a:pt x="20236" y="617"/>
                  </a:lnTo>
                  <a:lnTo>
                    <a:pt x="19928" y="1057"/>
                  </a:lnTo>
                  <a:lnTo>
                    <a:pt x="19664" y="1540"/>
                  </a:lnTo>
                  <a:lnTo>
                    <a:pt x="19444" y="2024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904"/>
                  </a:lnTo>
                  <a:lnTo>
                    <a:pt x="18520" y="2992"/>
                  </a:lnTo>
                  <a:lnTo>
                    <a:pt x="18300" y="3036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84"/>
                  </a:lnTo>
                  <a:lnTo>
                    <a:pt x="16981" y="2332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332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72"/>
                  </a:lnTo>
                  <a:lnTo>
                    <a:pt x="11262" y="1320"/>
                  </a:lnTo>
                  <a:lnTo>
                    <a:pt x="11042" y="969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133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73"/>
                  </a:lnTo>
                  <a:lnTo>
                    <a:pt x="8359" y="793"/>
                  </a:lnTo>
                  <a:lnTo>
                    <a:pt x="7919" y="1276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56"/>
                  </a:lnTo>
                  <a:lnTo>
                    <a:pt x="6775" y="2244"/>
                  </a:lnTo>
                  <a:lnTo>
                    <a:pt x="6379" y="2244"/>
                  </a:lnTo>
                  <a:lnTo>
                    <a:pt x="6203" y="2200"/>
                  </a:lnTo>
                  <a:lnTo>
                    <a:pt x="6027" y="2112"/>
                  </a:lnTo>
                  <a:lnTo>
                    <a:pt x="5763" y="1848"/>
                  </a:lnTo>
                  <a:lnTo>
                    <a:pt x="5544" y="1496"/>
                  </a:lnTo>
                  <a:lnTo>
                    <a:pt x="5324" y="1145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98382" y="424968"/>
              <a:ext cx="1524231" cy="145636"/>
            </a:xfrm>
            <a:custGeom>
              <a:rect b="b" l="l" r="r" t="t"/>
              <a:pathLst>
                <a:path extrusionOk="0" h="3476" w="36380">
                  <a:moveTo>
                    <a:pt x="4180" y="0"/>
                  </a:moveTo>
                  <a:lnTo>
                    <a:pt x="3916" y="44"/>
                  </a:lnTo>
                  <a:lnTo>
                    <a:pt x="3696" y="132"/>
                  </a:lnTo>
                  <a:lnTo>
                    <a:pt x="3476" y="220"/>
                  </a:lnTo>
                  <a:lnTo>
                    <a:pt x="3124" y="484"/>
                  </a:lnTo>
                  <a:lnTo>
                    <a:pt x="2816" y="792"/>
                  </a:lnTo>
                  <a:lnTo>
                    <a:pt x="2552" y="1100"/>
                  </a:lnTo>
                  <a:lnTo>
                    <a:pt x="2288" y="1408"/>
                  </a:lnTo>
                  <a:lnTo>
                    <a:pt x="2024" y="1672"/>
                  </a:lnTo>
                  <a:lnTo>
                    <a:pt x="1717" y="1848"/>
                  </a:lnTo>
                  <a:lnTo>
                    <a:pt x="1541" y="1892"/>
                  </a:lnTo>
                  <a:lnTo>
                    <a:pt x="1365" y="1892"/>
                  </a:lnTo>
                  <a:lnTo>
                    <a:pt x="1145" y="1848"/>
                  </a:lnTo>
                  <a:lnTo>
                    <a:pt x="881" y="1760"/>
                  </a:lnTo>
                  <a:lnTo>
                    <a:pt x="661" y="1628"/>
                  </a:lnTo>
                  <a:lnTo>
                    <a:pt x="397" y="1452"/>
                  </a:lnTo>
                  <a:lnTo>
                    <a:pt x="1" y="1892"/>
                  </a:lnTo>
                  <a:lnTo>
                    <a:pt x="353" y="2156"/>
                  </a:lnTo>
                  <a:lnTo>
                    <a:pt x="661" y="2331"/>
                  </a:lnTo>
                  <a:lnTo>
                    <a:pt x="1013" y="2463"/>
                  </a:lnTo>
                  <a:lnTo>
                    <a:pt x="1365" y="2507"/>
                  </a:lnTo>
                  <a:lnTo>
                    <a:pt x="1629" y="2463"/>
                  </a:lnTo>
                  <a:lnTo>
                    <a:pt x="1892" y="2419"/>
                  </a:lnTo>
                  <a:lnTo>
                    <a:pt x="2112" y="2331"/>
                  </a:lnTo>
                  <a:lnTo>
                    <a:pt x="2332" y="2200"/>
                  </a:lnTo>
                  <a:lnTo>
                    <a:pt x="2684" y="1848"/>
                  </a:lnTo>
                  <a:lnTo>
                    <a:pt x="3036" y="1496"/>
                  </a:lnTo>
                  <a:lnTo>
                    <a:pt x="3256" y="1232"/>
                  </a:lnTo>
                  <a:lnTo>
                    <a:pt x="3520" y="968"/>
                  </a:lnTo>
                  <a:lnTo>
                    <a:pt x="3784" y="748"/>
                  </a:lnTo>
                  <a:lnTo>
                    <a:pt x="4092" y="616"/>
                  </a:lnTo>
                  <a:lnTo>
                    <a:pt x="4224" y="616"/>
                  </a:lnTo>
                  <a:lnTo>
                    <a:pt x="4400" y="572"/>
                  </a:lnTo>
                  <a:lnTo>
                    <a:pt x="4532" y="616"/>
                  </a:lnTo>
                  <a:lnTo>
                    <a:pt x="4664" y="660"/>
                  </a:lnTo>
                  <a:lnTo>
                    <a:pt x="4928" y="836"/>
                  </a:lnTo>
                  <a:lnTo>
                    <a:pt x="5280" y="1056"/>
                  </a:lnTo>
                  <a:lnTo>
                    <a:pt x="5631" y="1364"/>
                  </a:lnTo>
                  <a:lnTo>
                    <a:pt x="6027" y="1628"/>
                  </a:lnTo>
                  <a:lnTo>
                    <a:pt x="6291" y="1760"/>
                  </a:lnTo>
                  <a:lnTo>
                    <a:pt x="6555" y="1848"/>
                  </a:lnTo>
                  <a:lnTo>
                    <a:pt x="6819" y="1936"/>
                  </a:lnTo>
                  <a:lnTo>
                    <a:pt x="7171" y="1980"/>
                  </a:lnTo>
                  <a:lnTo>
                    <a:pt x="7479" y="1980"/>
                  </a:lnTo>
                  <a:lnTo>
                    <a:pt x="7743" y="1936"/>
                  </a:lnTo>
                  <a:lnTo>
                    <a:pt x="8007" y="1892"/>
                  </a:lnTo>
                  <a:lnTo>
                    <a:pt x="8227" y="1804"/>
                  </a:lnTo>
                  <a:lnTo>
                    <a:pt x="8623" y="1584"/>
                  </a:lnTo>
                  <a:lnTo>
                    <a:pt x="8975" y="1320"/>
                  </a:lnTo>
                  <a:lnTo>
                    <a:pt x="9283" y="1100"/>
                  </a:lnTo>
                  <a:lnTo>
                    <a:pt x="9590" y="924"/>
                  </a:lnTo>
                  <a:lnTo>
                    <a:pt x="9986" y="792"/>
                  </a:lnTo>
                  <a:lnTo>
                    <a:pt x="10426" y="704"/>
                  </a:lnTo>
                  <a:lnTo>
                    <a:pt x="10734" y="704"/>
                  </a:lnTo>
                  <a:lnTo>
                    <a:pt x="10998" y="748"/>
                  </a:lnTo>
                  <a:lnTo>
                    <a:pt x="11218" y="792"/>
                  </a:lnTo>
                  <a:lnTo>
                    <a:pt x="11438" y="880"/>
                  </a:lnTo>
                  <a:lnTo>
                    <a:pt x="11878" y="1100"/>
                  </a:lnTo>
                  <a:lnTo>
                    <a:pt x="12274" y="1408"/>
                  </a:lnTo>
                  <a:lnTo>
                    <a:pt x="12714" y="1716"/>
                  </a:lnTo>
                  <a:lnTo>
                    <a:pt x="13198" y="2024"/>
                  </a:lnTo>
                  <a:lnTo>
                    <a:pt x="13505" y="2156"/>
                  </a:lnTo>
                  <a:lnTo>
                    <a:pt x="13813" y="2288"/>
                  </a:lnTo>
                  <a:lnTo>
                    <a:pt x="14209" y="2375"/>
                  </a:lnTo>
                  <a:lnTo>
                    <a:pt x="14605" y="2419"/>
                  </a:lnTo>
                  <a:lnTo>
                    <a:pt x="14913" y="2463"/>
                  </a:lnTo>
                  <a:lnTo>
                    <a:pt x="15221" y="2463"/>
                  </a:lnTo>
                  <a:lnTo>
                    <a:pt x="15749" y="2375"/>
                  </a:lnTo>
                  <a:lnTo>
                    <a:pt x="16145" y="2200"/>
                  </a:lnTo>
                  <a:lnTo>
                    <a:pt x="16541" y="2068"/>
                  </a:lnTo>
                  <a:lnTo>
                    <a:pt x="16893" y="1892"/>
                  </a:lnTo>
                  <a:lnTo>
                    <a:pt x="17288" y="1760"/>
                  </a:lnTo>
                  <a:lnTo>
                    <a:pt x="17772" y="1672"/>
                  </a:lnTo>
                  <a:lnTo>
                    <a:pt x="18388" y="1628"/>
                  </a:lnTo>
                  <a:lnTo>
                    <a:pt x="19048" y="1716"/>
                  </a:lnTo>
                  <a:lnTo>
                    <a:pt x="19576" y="1848"/>
                  </a:lnTo>
                  <a:lnTo>
                    <a:pt x="19972" y="2024"/>
                  </a:lnTo>
                  <a:lnTo>
                    <a:pt x="20368" y="2200"/>
                  </a:lnTo>
                  <a:lnTo>
                    <a:pt x="20764" y="2419"/>
                  </a:lnTo>
                  <a:lnTo>
                    <a:pt x="21203" y="2595"/>
                  </a:lnTo>
                  <a:lnTo>
                    <a:pt x="21687" y="2727"/>
                  </a:lnTo>
                  <a:lnTo>
                    <a:pt x="21995" y="2771"/>
                  </a:lnTo>
                  <a:lnTo>
                    <a:pt x="22347" y="2771"/>
                  </a:lnTo>
                  <a:lnTo>
                    <a:pt x="22787" y="2727"/>
                  </a:lnTo>
                  <a:lnTo>
                    <a:pt x="23139" y="2639"/>
                  </a:lnTo>
                  <a:lnTo>
                    <a:pt x="23491" y="2551"/>
                  </a:lnTo>
                  <a:lnTo>
                    <a:pt x="23799" y="2419"/>
                  </a:lnTo>
                  <a:lnTo>
                    <a:pt x="24327" y="2112"/>
                  </a:lnTo>
                  <a:lnTo>
                    <a:pt x="24811" y="1804"/>
                  </a:lnTo>
                  <a:lnTo>
                    <a:pt x="25206" y="1496"/>
                  </a:lnTo>
                  <a:lnTo>
                    <a:pt x="25602" y="1276"/>
                  </a:lnTo>
                  <a:lnTo>
                    <a:pt x="25822" y="1232"/>
                  </a:lnTo>
                  <a:lnTo>
                    <a:pt x="26042" y="1188"/>
                  </a:lnTo>
                  <a:lnTo>
                    <a:pt x="26262" y="1188"/>
                  </a:lnTo>
                  <a:lnTo>
                    <a:pt x="26526" y="1232"/>
                  </a:lnTo>
                  <a:lnTo>
                    <a:pt x="26790" y="1320"/>
                  </a:lnTo>
                  <a:lnTo>
                    <a:pt x="27010" y="1408"/>
                  </a:lnTo>
                  <a:lnTo>
                    <a:pt x="27186" y="1540"/>
                  </a:lnTo>
                  <a:lnTo>
                    <a:pt x="27362" y="1672"/>
                  </a:lnTo>
                  <a:lnTo>
                    <a:pt x="27714" y="1980"/>
                  </a:lnTo>
                  <a:lnTo>
                    <a:pt x="28022" y="2331"/>
                  </a:lnTo>
                  <a:lnTo>
                    <a:pt x="28374" y="2727"/>
                  </a:lnTo>
                  <a:lnTo>
                    <a:pt x="28594" y="2947"/>
                  </a:lnTo>
                  <a:lnTo>
                    <a:pt x="28770" y="3123"/>
                  </a:lnTo>
                  <a:lnTo>
                    <a:pt x="29033" y="3255"/>
                  </a:lnTo>
                  <a:lnTo>
                    <a:pt x="29297" y="3387"/>
                  </a:lnTo>
                  <a:lnTo>
                    <a:pt x="29561" y="3475"/>
                  </a:lnTo>
                  <a:lnTo>
                    <a:pt x="30221" y="3475"/>
                  </a:lnTo>
                  <a:lnTo>
                    <a:pt x="30441" y="3431"/>
                  </a:lnTo>
                  <a:lnTo>
                    <a:pt x="30837" y="3299"/>
                  </a:lnTo>
                  <a:lnTo>
                    <a:pt x="31189" y="3079"/>
                  </a:lnTo>
                  <a:lnTo>
                    <a:pt x="31541" y="2859"/>
                  </a:lnTo>
                  <a:lnTo>
                    <a:pt x="31849" y="2639"/>
                  </a:lnTo>
                  <a:lnTo>
                    <a:pt x="32201" y="2419"/>
                  </a:lnTo>
                  <a:lnTo>
                    <a:pt x="32597" y="2288"/>
                  </a:lnTo>
                  <a:lnTo>
                    <a:pt x="33080" y="2156"/>
                  </a:lnTo>
                  <a:lnTo>
                    <a:pt x="33520" y="2156"/>
                  </a:lnTo>
                  <a:lnTo>
                    <a:pt x="33916" y="2200"/>
                  </a:lnTo>
                  <a:lnTo>
                    <a:pt x="34356" y="2331"/>
                  </a:lnTo>
                  <a:lnTo>
                    <a:pt x="34796" y="2507"/>
                  </a:lnTo>
                  <a:lnTo>
                    <a:pt x="35588" y="2859"/>
                  </a:lnTo>
                  <a:lnTo>
                    <a:pt x="36072" y="3123"/>
                  </a:lnTo>
                  <a:lnTo>
                    <a:pt x="36380" y="2595"/>
                  </a:lnTo>
                  <a:lnTo>
                    <a:pt x="35764" y="2244"/>
                  </a:lnTo>
                  <a:lnTo>
                    <a:pt x="35368" y="2068"/>
                  </a:lnTo>
                  <a:lnTo>
                    <a:pt x="34928" y="1892"/>
                  </a:lnTo>
                  <a:lnTo>
                    <a:pt x="34444" y="1716"/>
                  </a:lnTo>
                  <a:lnTo>
                    <a:pt x="33960" y="1628"/>
                  </a:lnTo>
                  <a:lnTo>
                    <a:pt x="33476" y="1540"/>
                  </a:lnTo>
                  <a:lnTo>
                    <a:pt x="32992" y="1584"/>
                  </a:lnTo>
                  <a:lnTo>
                    <a:pt x="32728" y="1628"/>
                  </a:lnTo>
                  <a:lnTo>
                    <a:pt x="32421" y="1716"/>
                  </a:lnTo>
                  <a:lnTo>
                    <a:pt x="31937" y="1892"/>
                  </a:lnTo>
                  <a:lnTo>
                    <a:pt x="31541" y="2112"/>
                  </a:lnTo>
                  <a:lnTo>
                    <a:pt x="31189" y="2375"/>
                  </a:lnTo>
                  <a:lnTo>
                    <a:pt x="30881" y="2595"/>
                  </a:lnTo>
                  <a:lnTo>
                    <a:pt x="30573" y="2727"/>
                  </a:lnTo>
                  <a:lnTo>
                    <a:pt x="30265" y="2859"/>
                  </a:lnTo>
                  <a:lnTo>
                    <a:pt x="29913" y="2903"/>
                  </a:lnTo>
                  <a:lnTo>
                    <a:pt x="29693" y="2859"/>
                  </a:lnTo>
                  <a:lnTo>
                    <a:pt x="29473" y="2815"/>
                  </a:lnTo>
                  <a:lnTo>
                    <a:pt x="29297" y="2727"/>
                  </a:lnTo>
                  <a:lnTo>
                    <a:pt x="29121" y="2595"/>
                  </a:lnTo>
                  <a:lnTo>
                    <a:pt x="28813" y="2331"/>
                  </a:lnTo>
                  <a:lnTo>
                    <a:pt x="28462" y="1936"/>
                  </a:lnTo>
                  <a:lnTo>
                    <a:pt x="28154" y="1540"/>
                  </a:lnTo>
                  <a:lnTo>
                    <a:pt x="27758" y="1188"/>
                  </a:lnTo>
                  <a:lnTo>
                    <a:pt x="27494" y="1012"/>
                  </a:lnTo>
                  <a:lnTo>
                    <a:pt x="27274" y="880"/>
                  </a:lnTo>
                  <a:lnTo>
                    <a:pt x="26966" y="748"/>
                  </a:lnTo>
                  <a:lnTo>
                    <a:pt x="26658" y="660"/>
                  </a:lnTo>
                  <a:lnTo>
                    <a:pt x="26306" y="572"/>
                  </a:lnTo>
                  <a:lnTo>
                    <a:pt x="25954" y="572"/>
                  </a:lnTo>
                  <a:lnTo>
                    <a:pt x="25690" y="660"/>
                  </a:lnTo>
                  <a:lnTo>
                    <a:pt x="25382" y="748"/>
                  </a:lnTo>
                  <a:lnTo>
                    <a:pt x="25118" y="836"/>
                  </a:lnTo>
                  <a:lnTo>
                    <a:pt x="24899" y="968"/>
                  </a:lnTo>
                  <a:lnTo>
                    <a:pt x="24459" y="1320"/>
                  </a:lnTo>
                  <a:lnTo>
                    <a:pt x="24019" y="1584"/>
                  </a:lnTo>
                  <a:lnTo>
                    <a:pt x="23535" y="1848"/>
                  </a:lnTo>
                  <a:lnTo>
                    <a:pt x="23271" y="1980"/>
                  </a:lnTo>
                  <a:lnTo>
                    <a:pt x="23007" y="2068"/>
                  </a:lnTo>
                  <a:lnTo>
                    <a:pt x="22655" y="2112"/>
                  </a:lnTo>
                  <a:lnTo>
                    <a:pt x="22303" y="2156"/>
                  </a:lnTo>
                  <a:lnTo>
                    <a:pt x="21775" y="2156"/>
                  </a:lnTo>
                  <a:lnTo>
                    <a:pt x="21379" y="2024"/>
                  </a:lnTo>
                  <a:lnTo>
                    <a:pt x="20984" y="1892"/>
                  </a:lnTo>
                  <a:lnTo>
                    <a:pt x="20632" y="1716"/>
                  </a:lnTo>
                  <a:lnTo>
                    <a:pt x="20236" y="1496"/>
                  </a:lnTo>
                  <a:lnTo>
                    <a:pt x="19752" y="1276"/>
                  </a:lnTo>
                  <a:lnTo>
                    <a:pt x="19180" y="1100"/>
                  </a:lnTo>
                  <a:lnTo>
                    <a:pt x="18828" y="1056"/>
                  </a:lnTo>
                  <a:lnTo>
                    <a:pt x="17684" y="1056"/>
                  </a:lnTo>
                  <a:lnTo>
                    <a:pt x="17157" y="1188"/>
                  </a:lnTo>
                  <a:lnTo>
                    <a:pt x="16673" y="1320"/>
                  </a:lnTo>
                  <a:lnTo>
                    <a:pt x="16277" y="1496"/>
                  </a:lnTo>
                  <a:lnTo>
                    <a:pt x="15925" y="1672"/>
                  </a:lnTo>
                  <a:lnTo>
                    <a:pt x="15573" y="1760"/>
                  </a:lnTo>
                  <a:lnTo>
                    <a:pt x="15177" y="1848"/>
                  </a:lnTo>
                  <a:lnTo>
                    <a:pt x="14649" y="1848"/>
                  </a:lnTo>
                  <a:lnTo>
                    <a:pt x="14297" y="1760"/>
                  </a:lnTo>
                  <a:lnTo>
                    <a:pt x="13989" y="1716"/>
                  </a:lnTo>
                  <a:lnTo>
                    <a:pt x="13725" y="1628"/>
                  </a:lnTo>
                  <a:lnTo>
                    <a:pt x="13461" y="1496"/>
                  </a:lnTo>
                  <a:lnTo>
                    <a:pt x="13022" y="1232"/>
                  </a:lnTo>
                  <a:lnTo>
                    <a:pt x="12626" y="924"/>
                  </a:lnTo>
                  <a:lnTo>
                    <a:pt x="12186" y="616"/>
                  </a:lnTo>
                  <a:lnTo>
                    <a:pt x="11966" y="440"/>
                  </a:lnTo>
                  <a:lnTo>
                    <a:pt x="11702" y="308"/>
                  </a:lnTo>
                  <a:lnTo>
                    <a:pt x="11394" y="220"/>
                  </a:lnTo>
                  <a:lnTo>
                    <a:pt x="11086" y="132"/>
                  </a:lnTo>
                  <a:lnTo>
                    <a:pt x="10778" y="88"/>
                  </a:lnTo>
                  <a:lnTo>
                    <a:pt x="10382" y="132"/>
                  </a:lnTo>
                  <a:lnTo>
                    <a:pt x="10074" y="132"/>
                  </a:lnTo>
                  <a:lnTo>
                    <a:pt x="9810" y="220"/>
                  </a:lnTo>
                  <a:lnTo>
                    <a:pt x="9327" y="396"/>
                  </a:lnTo>
                  <a:lnTo>
                    <a:pt x="8975" y="616"/>
                  </a:lnTo>
                  <a:lnTo>
                    <a:pt x="8623" y="836"/>
                  </a:lnTo>
                  <a:lnTo>
                    <a:pt x="8315" y="1056"/>
                  </a:lnTo>
                  <a:lnTo>
                    <a:pt x="8007" y="1232"/>
                  </a:lnTo>
                  <a:lnTo>
                    <a:pt x="7655" y="1364"/>
                  </a:lnTo>
                  <a:lnTo>
                    <a:pt x="7215" y="1364"/>
                  </a:lnTo>
                  <a:lnTo>
                    <a:pt x="6951" y="1320"/>
                  </a:lnTo>
                  <a:lnTo>
                    <a:pt x="6731" y="1276"/>
                  </a:lnTo>
                  <a:lnTo>
                    <a:pt x="6335" y="1100"/>
                  </a:lnTo>
                  <a:lnTo>
                    <a:pt x="5983" y="880"/>
                  </a:lnTo>
                  <a:lnTo>
                    <a:pt x="5631" y="616"/>
                  </a:lnTo>
                  <a:lnTo>
                    <a:pt x="5280" y="308"/>
                  </a:lnTo>
                  <a:lnTo>
                    <a:pt x="5104" y="220"/>
                  </a:lnTo>
                  <a:lnTo>
                    <a:pt x="4884" y="88"/>
                  </a:lnTo>
                  <a:lnTo>
                    <a:pt x="4664" y="44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91050" y="533690"/>
              <a:ext cx="1537094" cy="171445"/>
            </a:xfrm>
            <a:custGeom>
              <a:rect b="b" l="l" r="r" t="t"/>
              <a:pathLst>
                <a:path extrusionOk="0" h="4092" w="36687">
                  <a:moveTo>
                    <a:pt x="3079" y="0"/>
                  </a:moveTo>
                  <a:lnTo>
                    <a:pt x="2815" y="88"/>
                  </a:lnTo>
                  <a:lnTo>
                    <a:pt x="2507" y="176"/>
                  </a:lnTo>
                  <a:lnTo>
                    <a:pt x="1979" y="484"/>
                  </a:lnTo>
                  <a:lnTo>
                    <a:pt x="1452" y="880"/>
                  </a:lnTo>
                  <a:lnTo>
                    <a:pt x="968" y="1320"/>
                  </a:lnTo>
                  <a:lnTo>
                    <a:pt x="484" y="1848"/>
                  </a:lnTo>
                  <a:lnTo>
                    <a:pt x="0" y="2332"/>
                  </a:lnTo>
                  <a:lnTo>
                    <a:pt x="484" y="2728"/>
                  </a:lnTo>
                  <a:lnTo>
                    <a:pt x="1012" y="2156"/>
                  </a:lnTo>
                  <a:lnTo>
                    <a:pt x="1496" y="1628"/>
                  </a:lnTo>
                  <a:lnTo>
                    <a:pt x="1935" y="1232"/>
                  </a:lnTo>
                  <a:lnTo>
                    <a:pt x="2375" y="924"/>
                  </a:lnTo>
                  <a:lnTo>
                    <a:pt x="2815" y="704"/>
                  </a:lnTo>
                  <a:lnTo>
                    <a:pt x="3167" y="616"/>
                  </a:lnTo>
                  <a:lnTo>
                    <a:pt x="3519" y="572"/>
                  </a:lnTo>
                  <a:lnTo>
                    <a:pt x="3651" y="616"/>
                  </a:lnTo>
                  <a:lnTo>
                    <a:pt x="3783" y="660"/>
                  </a:lnTo>
                  <a:lnTo>
                    <a:pt x="4047" y="836"/>
                  </a:lnTo>
                  <a:lnTo>
                    <a:pt x="4223" y="1056"/>
                  </a:lnTo>
                  <a:lnTo>
                    <a:pt x="4399" y="1320"/>
                  </a:lnTo>
                  <a:lnTo>
                    <a:pt x="4531" y="1584"/>
                  </a:lnTo>
                  <a:lnTo>
                    <a:pt x="4707" y="1936"/>
                  </a:lnTo>
                  <a:lnTo>
                    <a:pt x="4927" y="2244"/>
                  </a:lnTo>
                  <a:lnTo>
                    <a:pt x="5235" y="2552"/>
                  </a:lnTo>
                  <a:lnTo>
                    <a:pt x="5411" y="2640"/>
                  </a:lnTo>
                  <a:lnTo>
                    <a:pt x="5587" y="2728"/>
                  </a:lnTo>
                  <a:lnTo>
                    <a:pt x="5894" y="2816"/>
                  </a:lnTo>
                  <a:lnTo>
                    <a:pt x="6202" y="2860"/>
                  </a:lnTo>
                  <a:lnTo>
                    <a:pt x="6510" y="2772"/>
                  </a:lnTo>
                  <a:lnTo>
                    <a:pt x="6774" y="2640"/>
                  </a:lnTo>
                  <a:lnTo>
                    <a:pt x="7038" y="2508"/>
                  </a:lnTo>
                  <a:lnTo>
                    <a:pt x="7302" y="2288"/>
                  </a:lnTo>
                  <a:lnTo>
                    <a:pt x="7786" y="1848"/>
                  </a:lnTo>
                  <a:lnTo>
                    <a:pt x="8182" y="1496"/>
                  </a:lnTo>
                  <a:lnTo>
                    <a:pt x="8578" y="1188"/>
                  </a:lnTo>
                  <a:lnTo>
                    <a:pt x="8754" y="1100"/>
                  </a:lnTo>
                  <a:lnTo>
                    <a:pt x="8974" y="1012"/>
                  </a:lnTo>
                  <a:lnTo>
                    <a:pt x="9194" y="1012"/>
                  </a:lnTo>
                  <a:lnTo>
                    <a:pt x="9414" y="1056"/>
                  </a:lnTo>
                  <a:lnTo>
                    <a:pt x="9546" y="1100"/>
                  </a:lnTo>
                  <a:lnTo>
                    <a:pt x="9721" y="1188"/>
                  </a:lnTo>
                  <a:lnTo>
                    <a:pt x="9985" y="1452"/>
                  </a:lnTo>
                  <a:lnTo>
                    <a:pt x="10205" y="1760"/>
                  </a:lnTo>
                  <a:lnTo>
                    <a:pt x="10381" y="2112"/>
                  </a:lnTo>
                  <a:lnTo>
                    <a:pt x="10645" y="2552"/>
                  </a:lnTo>
                  <a:lnTo>
                    <a:pt x="10953" y="2904"/>
                  </a:lnTo>
                  <a:lnTo>
                    <a:pt x="11085" y="3080"/>
                  </a:lnTo>
                  <a:lnTo>
                    <a:pt x="11305" y="3212"/>
                  </a:lnTo>
                  <a:lnTo>
                    <a:pt x="11525" y="3300"/>
                  </a:lnTo>
                  <a:lnTo>
                    <a:pt x="11745" y="3344"/>
                  </a:lnTo>
                  <a:lnTo>
                    <a:pt x="12009" y="3344"/>
                  </a:lnTo>
                  <a:lnTo>
                    <a:pt x="12273" y="3300"/>
                  </a:lnTo>
                  <a:lnTo>
                    <a:pt x="12493" y="3212"/>
                  </a:lnTo>
                  <a:lnTo>
                    <a:pt x="12669" y="3080"/>
                  </a:lnTo>
                  <a:lnTo>
                    <a:pt x="13021" y="2728"/>
                  </a:lnTo>
                  <a:lnTo>
                    <a:pt x="13285" y="2332"/>
                  </a:lnTo>
                  <a:lnTo>
                    <a:pt x="13548" y="1980"/>
                  </a:lnTo>
                  <a:lnTo>
                    <a:pt x="13812" y="1716"/>
                  </a:lnTo>
                  <a:lnTo>
                    <a:pt x="14076" y="1496"/>
                  </a:lnTo>
                  <a:lnTo>
                    <a:pt x="14252" y="1408"/>
                  </a:lnTo>
                  <a:lnTo>
                    <a:pt x="14428" y="1364"/>
                  </a:lnTo>
                  <a:lnTo>
                    <a:pt x="14648" y="1364"/>
                  </a:lnTo>
                  <a:lnTo>
                    <a:pt x="14824" y="1408"/>
                  </a:lnTo>
                  <a:lnTo>
                    <a:pt x="15044" y="1540"/>
                  </a:lnTo>
                  <a:lnTo>
                    <a:pt x="15220" y="1672"/>
                  </a:lnTo>
                  <a:lnTo>
                    <a:pt x="15572" y="2024"/>
                  </a:lnTo>
                  <a:lnTo>
                    <a:pt x="15924" y="2464"/>
                  </a:lnTo>
                  <a:lnTo>
                    <a:pt x="16364" y="2948"/>
                  </a:lnTo>
                  <a:lnTo>
                    <a:pt x="16584" y="3168"/>
                  </a:lnTo>
                  <a:lnTo>
                    <a:pt x="16804" y="3388"/>
                  </a:lnTo>
                  <a:lnTo>
                    <a:pt x="17068" y="3563"/>
                  </a:lnTo>
                  <a:lnTo>
                    <a:pt x="17332" y="3695"/>
                  </a:lnTo>
                  <a:lnTo>
                    <a:pt x="17639" y="3739"/>
                  </a:lnTo>
                  <a:lnTo>
                    <a:pt x="17991" y="3739"/>
                  </a:lnTo>
                  <a:lnTo>
                    <a:pt x="18255" y="3695"/>
                  </a:lnTo>
                  <a:lnTo>
                    <a:pt x="18519" y="3563"/>
                  </a:lnTo>
                  <a:lnTo>
                    <a:pt x="18739" y="3432"/>
                  </a:lnTo>
                  <a:lnTo>
                    <a:pt x="18959" y="3256"/>
                  </a:lnTo>
                  <a:lnTo>
                    <a:pt x="19311" y="2816"/>
                  </a:lnTo>
                  <a:lnTo>
                    <a:pt x="19619" y="2332"/>
                  </a:lnTo>
                  <a:lnTo>
                    <a:pt x="19883" y="1936"/>
                  </a:lnTo>
                  <a:lnTo>
                    <a:pt x="20147" y="1584"/>
                  </a:lnTo>
                  <a:lnTo>
                    <a:pt x="20279" y="1408"/>
                  </a:lnTo>
                  <a:lnTo>
                    <a:pt x="20455" y="1320"/>
                  </a:lnTo>
                  <a:lnTo>
                    <a:pt x="20631" y="1232"/>
                  </a:lnTo>
                  <a:lnTo>
                    <a:pt x="20851" y="1188"/>
                  </a:lnTo>
                  <a:lnTo>
                    <a:pt x="21027" y="1188"/>
                  </a:lnTo>
                  <a:lnTo>
                    <a:pt x="21159" y="1232"/>
                  </a:lnTo>
                  <a:lnTo>
                    <a:pt x="21334" y="1276"/>
                  </a:lnTo>
                  <a:lnTo>
                    <a:pt x="21466" y="1364"/>
                  </a:lnTo>
                  <a:lnTo>
                    <a:pt x="21774" y="1672"/>
                  </a:lnTo>
                  <a:lnTo>
                    <a:pt x="22126" y="2024"/>
                  </a:lnTo>
                  <a:lnTo>
                    <a:pt x="22478" y="2464"/>
                  </a:lnTo>
                  <a:lnTo>
                    <a:pt x="22698" y="2684"/>
                  </a:lnTo>
                  <a:lnTo>
                    <a:pt x="22918" y="2860"/>
                  </a:lnTo>
                  <a:lnTo>
                    <a:pt x="23182" y="3036"/>
                  </a:lnTo>
                  <a:lnTo>
                    <a:pt x="23446" y="3168"/>
                  </a:lnTo>
                  <a:lnTo>
                    <a:pt x="23754" y="3256"/>
                  </a:lnTo>
                  <a:lnTo>
                    <a:pt x="24062" y="3300"/>
                  </a:lnTo>
                  <a:lnTo>
                    <a:pt x="24370" y="3300"/>
                  </a:lnTo>
                  <a:lnTo>
                    <a:pt x="24634" y="3212"/>
                  </a:lnTo>
                  <a:lnTo>
                    <a:pt x="24898" y="3124"/>
                  </a:lnTo>
                  <a:lnTo>
                    <a:pt x="25117" y="2992"/>
                  </a:lnTo>
                  <a:lnTo>
                    <a:pt x="25469" y="2684"/>
                  </a:lnTo>
                  <a:lnTo>
                    <a:pt x="25821" y="2376"/>
                  </a:lnTo>
                  <a:lnTo>
                    <a:pt x="26085" y="2068"/>
                  </a:lnTo>
                  <a:lnTo>
                    <a:pt x="26393" y="1804"/>
                  </a:lnTo>
                  <a:lnTo>
                    <a:pt x="26701" y="1672"/>
                  </a:lnTo>
                  <a:lnTo>
                    <a:pt x="26877" y="1584"/>
                  </a:lnTo>
                  <a:lnTo>
                    <a:pt x="27361" y="1584"/>
                  </a:lnTo>
                  <a:lnTo>
                    <a:pt x="27625" y="1672"/>
                  </a:lnTo>
                  <a:lnTo>
                    <a:pt x="27889" y="1760"/>
                  </a:lnTo>
                  <a:lnTo>
                    <a:pt x="28109" y="1936"/>
                  </a:lnTo>
                  <a:lnTo>
                    <a:pt x="28549" y="2332"/>
                  </a:lnTo>
                  <a:lnTo>
                    <a:pt x="28945" y="2816"/>
                  </a:lnTo>
                  <a:lnTo>
                    <a:pt x="29340" y="3300"/>
                  </a:lnTo>
                  <a:lnTo>
                    <a:pt x="29780" y="3695"/>
                  </a:lnTo>
                  <a:lnTo>
                    <a:pt x="30044" y="3871"/>
                  </a:lnTo>
                  <a:lnTo>
                    <a:pt x="30264" y="4003"/>
                  </a:lnTo>
                  <a:lnTo>
                    <a:pt x="30572" y="4091"/>
                  </a:lnTo>
                  <a:lnTo>
                    <a:pt x="31100" y="4091"/>
                  </a:lnTo>
                  <a:lnTo>
                    <a:pt x="31408" y="4003"/>
                  </a:lnTo>
                  <a:lnTo>
                    <a:pt x="31672" y="3915"/>
                  </a:lnTo>
                  <a:lnTo>
                    <a:pt x="31892" y="3739"/>
                  </a:lnTo>
                  <a:lnTo>
                    <a:pt x="32112" y="3563"/>
                  </a:lnTo>
                  <a:lnTo>
                    <a:pt x="32508" y="3124"/>
                  </a:lnTo>
                  <a:lnTo>
                    <a:pt x="32859" y="2684"/>
                  </a:lnTo>
                  <a:lnTo>
                    <a:pt x="33167" y="2288"/>
                  </a:lnTo>
                  <a:lnTo>
                    <a:pt x="33475" y="1980"/>
                  </a:lnTo>
                  <a:lnTo>
                    <a:pt x="33607" y="1892"/>
                  </a:lnTo>
                  <a:lnTo>
                    <a:pt x="33739" y="1804"/>
                  </a:lnTo>
                  <a:lnTo>
                    <a:pt x="33871" y="1760"/>
                  </a:lnTo>
                  <a:lnTo>
                    <a:pt x="34003" y="1760"/>
                  </a:lnTo>
                  <a:lnTo>
                    <a:pt x="34267" y="1848"/>
                  </a:lnTo>
                  <a:lnTo>
                    <a:pt x="34575" y="1980"/>
                  </a:lnTo>
                  <a:lnTo>
                    <a:pt x="34927" y="2200"/>
                  </a:lnTo>
                  <a:lnTo>
                    <a:pt x="35235" y="2464"/>
                  </a:lnTo>
                  <a:lnTo>
                    <a:pt x="35543" y="2728"/>
                  </a:lnTo>
                  <a:lnTo>
                    <a:pt x="35763" y="2992"/>
                  </a:lnTo>
                  <a:lnTo>
                    <a:pt x="35983" y="3256"/>
                  </a:lnTo>
                  <a:lnTo>
                    <a:pt x="36115" y="3563"/>
                  </a:lnTo>
                  <a:lnTo>
                    <a:pt x="36687" y="3344"/>
                  </a:lnTo>
                  <a:lnTo>
                    <a:pt x="36511" y="2992"/>
                  </a:lnTo>
                  <a:lnTo>
                    <a:pt x="36291" y="2640"/>
                  </a:lnTo>
                  <a:lnTo>
                    <a:pt x="35983" y="2288"/>
                  </a:lnTo>
                  <a:lnTo>
                    <a:pt x="35587" y="1980"/>
                  </a:lnTo>
                  <a:lnTo>
                    <a:pt x="35235" y="1672"/>
                  </a:lnTo>
                  <a:lnTo>
                    <a:pt x="34839" y="1452"/>
                  </a:lnTo>
                  <a:lnTo>
                    <a:pt x="34443" y="1276"/>
                  </a:lnTo>
                  <a:lnTo>
                    <a:pt x="34091" y="1188"/>
                  </a:lnTo>
                  <a:lnTo>
                    <a:pt x="33827" y="1144"/>
                  </a:lnTo>
                  <a:lnTo>
                    <a:pt x="33563" y="1232"/>
                  </a:lnTo>
                  <a:lnTo>
                    <a:pt x="33343" y="1320"/>
                  </a:lnTo>
                  <a:lnTo>
                    <a:pt x="33123" y="1452"/>
                  </a:lnTo>
                  <a:lnTo>
                    <a:pt x="32947" y="1672"/>
                  </a:lnTo>
                  <a:lnTo>
                    <a:pt x="32728" y="1848"/>
                  </a:lnTo>
                  <a:lnTo>
                    <a:pt x="32376" y="2332"/>
                  </a:lnTo>
                  <a:lnTo>
                    <a:pt x="32068" y="2728"/>
                  </a:lnTo>
                  <a:lnTo>
                    <a:pt x="31760" y="3080"/>
                  </a:lnTo>
                  <a:lnTo>
                    <a:pt x="31584" y="3212"/>
                  </a:lnTo>
                  <a:lnTo>
                    <a:pt x="31408" y="3344"/>
                  </a:lnTo>
                  <a:lnTo>
                    <a:pt x="31232" y="3432"/>
                  </a:lnTo>
                  <a:lnTo>
                    <a:pt x="31012" y="3476"/>
                  </a:lnTo>
                  <a:lnTo>
                    <a:pt x="30792" y="3520"/>
                  </a:lnTo>
                  <a:lnTo>
                    <a:pt x="30572" y="3476"/>
                  </a:lnTo>
                  <a:lnTo>
                    <a:pt x="30352" y="3344"/>
                  </a:lnTo>
                  <a:lnTo>
                    <a:pt x="30176" y="3212"/>
                  </a:lnTo>
                  <a:lnTo>
                    <a:pt x="29780" y="2860"/>
                  </a:lnTo>
                  <a:lnTo>
                    <a:pt x="29384" y="2420"/>
                  </a:lnTo>
                  <a:lnTo>
                    <a:pt x="28945" y="1892"/>
                  </a:lnTo>
                  <a:lnTo>
                    <a:pt x="28681" y="1628"/>
                  </a:lnTo>
                  <a:lnTo>
                    <a:pt x="28417" y="1408"/>
                  </a:lnTo>
                  <a:lnTo>
                    <a:pt x="28109" y="1232"/>
                  </a:lnTo>
                  <a:lnTo>
                    <a:pt x="27801" y="1100"/>
                  </a:lnTo>
                  <a:lnTo>
                    <a:pt x="27449" y="1012"/>
                  </a:lnTo>
                  <a:lnTo>
                    <a:pt x="27053" y="968"/>
                  </a:lnTo>
                  <a:lnTo>
                    <a:pt x="26789" y="1012"/>
                  </a:lnTo>
                  <a:lnTo>
                    <a:pt x="26525" y="1100"/>
                  </a:lnTo>
                  <a:lnTo>
                    <a:pt x="26261" y="1188"/>
                  </a:lnTo>
                  <a:lnTo>
                    <a:pt x="26085" y="1320"/>
                  </a:lnTo>
                  <a:lnTo>
                    <a:pt x="25689" y="1628"/>
                  </a:lnTo>
                  <a:lnTo>
                    <a:pt x="25381" y="1936"/>
                  </a:lnTo>
                  <a:lnTo>
                    <a:pt x="25074" y="2244"/>
                  </a:lnTo>
                  <a:lnTo>
                    <a:pt x="24810" y="2508"/>
                  </a:lnTo>
                  <a:lnTo>
                    <a:pt x="24634" y="2596"/>
                  </a:lnTo>
                  <a:lnTo>
                    <a:pt x="24502" y="2640"/>
                  </a:lnTo>
                  <a:lnTo>
                    <a:pt x="24282" y="2684"/>
                  </a:lnTo>
                  <a:lnTo>
                    <a:pt x="23842" y="2684"/>
                  </a:lnTo>
                  <a:lnTo>
                    <a:pt x="23622" y="2596"/>
                  </a:lnTo>
                  <a:lnTo>
                    <a:pt x="23446" y="2508"/>
                  </a:lnTo>
                  <a:lnTo>
                    <a:pt x="23270" y="2376"/>
                  </a:lnTo>
                  <a:lnTo>
                    <a:pt x="22918" y="2024"/>
                  </a:lnTo>
                  <a:lnTo>
                    <a:pt x="22566" y="1672"/>
                  </a:lnTo>
                  <a:lnTo>
                    <a:pt x="22214" y="1232"/>
                  </a:lnTo>
                  <a:lnTo>
                    <a:pt x="22038" y="1056"/>
                  </a:lnTo>
                  <a:lnTo>
                    <a:pt x="21818" y="880"/>
                  </a:lnTo>
                  <a:lnTo>
                    <a:pt x="21598" y="748"/>
                  </a:lnTo>
                  <a:lnTo>
                    <a:pt x="21334" y="616"/>
                  </a:lnTo>
                  <a:lnTo>
                    <a:pt x="21071" y="572"/>
                  </a:lnTo>
                  <a:lnTo>
                    <a:pt x="20763" y="572"/>
                  </a:lnTo>
                  <a:lnTo>
                    <a:pt x="20455" y="660"/>
                  </a:lnTo>
                  <a:lnTo>
                    <a:pt x="20191" y="748"/>
                  </a:lnTo>
                  <a:lnTo>
                    <a:pt x="19971" y="924"/>
                  </a:lnTo>
                  <a:lnTo>
                    <a:pt x="19751" y="1100"/>
                  </a:lnTo>
                  <a:lnTo>
                    <a:pt x="19575" y="1320"/>
                  </a:lnTo>
                  <a:lnTo>
                    <a:pt x="19399" y="1540"/>
                  </a:lnTo>
                  <a:lnTo>
                    <a:pt x="19091" y="2024"/>
                  </a:lnTo>
                  <a:lnTo>
                    <a:pt x="18827" y="2420"/>
                  </a:lnTo>
                  <a:lnTo>
                    <a:pt x="18563" y="2772"/>
                  </a:lnTo>
                  <a:lnTo>
                    <a:pt x="18431" y="2904"/>
                  </a:lnTo>
                  <a:lnTo>
                    <a:pt x="18255" y="3036"/>
                  </a:lnTo>
                  <a:lnTo>
                    <a:pt x="18079" y="3124"/>
                  </a:lnTo>
                  <a:lnTo>
                    <a:pt x="17903" y="3168"/>
                  </a:lnTo>
                  <a:lnTo>
                    <a:pt x="17683" y="3168"/>
                  </a:lnTo>
                  <a:lnTo>
                    <a:pt x="17507" y="3124"/>
                  </a:lnTo>
                  <a:lnTo>
                    <a:pt x="17288" y="2992"/>
                  </a:lnTo>
                  <a:lnTo>
                    <a:pt x="17112" y="2860"/>
                  </a:lnTo>
                  <a:lnTo>
                    <a:pt x="16760" y="2508"/>
                  </a:lnTo>
                  <a:lnTo>
                    <a:pt x="16408" y="2068"/>
                  </a:lnTo>
                  <a:lnTo>
                    <a:pt x="16012" y="1584"/>
                  </a:lnTo>
                  <a:lnTo>
                    <a:pt x="15748" y="1320"/>
                  </a:lnTo>
                  <a:lnTo>
                    <a:pt x="15528" y="1144"/>
                  </a:lnTo>
                  <a:lnTo>
                    <a:pt x="15264" y="968"/>
                  </a:lnTo>
                  <a:lnTo>
                    <a:pt x="15000" y="836"/>
                  </a:lnTo>
                  <a:lnTo>
                    <a:pt x="14692" y="792"/>
                  </a:lnTo>
                  <a:lnTo>
                    <a:pt x="14340" y="792"/>
                  </a:lnTo>
                  <a:lnTo>
                    <a:pt x="14076" y="836"/>
                  </a:lnTo>
                  <a:lnTo>
                    <a:pt x="13856" y="924"/>
                  </a:lnTo>
                  <a:lnTo>
                    <a:pt x="13636" y="1056"/>
                  </a:lnTo>
                  <a:lnTo>
                    <a:pt x="13417" y="1232"/>
                  </a:lnTo>
                  <a:lnTo>
                    <a:pt x="13109" y="1584"/>
                  </a:lnTo>
                  <a:lnTo>
                    <a:pt x="12801" y="1980"/>
                  </a:lnTo>
                  <a:lnTo>
                    <a:pt x="12537" y="2332"/>
                  </a:lnTo>
                  <a:lnTo>
                    <a:pt x="12317" y="2596"/>
                  </a:lnTo>
                  <a:lnTo>
                    <a:pt x="12097" y="2728"/>
                  </a:lnTo>
                  <a:lnTo>
                    <a:pt x="11965" y="2772"/>
                  </a:lnTo>
                  <a:lnTo>
                    <a:pt x="11833" y="2772"/>
                  </a:lnTo>
                  <a:lnTo>
                    <a:pt x="11701" y="2728"/>
                  </a:lnTo>
                  <a:lnTo>
                    <a:pt x="11569" y="2684"/>
                  </a:lnTo>
                  <a:lnTo>
                    <a:pt x="11349" y="2508"/>
                  </a:lnTo>
                  <a:lnTo>
                    <a:pt x="11129" y="2200"/>
                  </a:lnTo>
                  <a:lnTo>
                    <a:pt x="10909" y="1848"/>
                  </a:lnTo>
                  <a:lnTo>
                    <a:pt x="10689" y="1408"/>
                  </a:lnTo>
                  <a:lnTo>
                    <a:pt x="10381" y="1012"/>
                  </a:lnTo>
                  <a:lnTo>
                    <a:pt x="10205" y="836"/>
                  </a:lnTo>
                  <a:lnTo>
                    <a:pt x="10029" y="704"/>
                  </a:lnTo>
                  <a:lnTo>
                    <a:pt x="9809" y="572"/>
                  </a:lnTo>
                  <a:lnTo>
                    <a:pt x="9590" y="440"/>
                  </a:lnTo>
                  <a:lnTo>
                    <a:pt x="9238" y="396"/>
                  </a:lnTo>
                  <a:lnTo>
                    <a:pt x="8930" y="396"/>
                  </a:lnTo>
                  <a:lnTo>
                    <a:pt x="8622" y="484"/>
                  </a:lnTo>
                  <a:lnTo>
                    <a:pt x="8358" y="616"/>
                  </a:lnTo>
                  <a:lnTo>
                    <a:pt x="8094" y="792"/>
                  </a:lnTo>
                  <a:lnTo>
                    <a:pt x="7830" y="1012"/>
                  </a:lnTo>
                  <a:lnTo>
                    <a:pt x="7346" y="1408"/>
                  </a:lnTo>
                  <a:lnTo>
                    <a:pt x="6906" y="1848"/>
                  </a:lnTo>
                  <a:lnTo>
                    <a:pt x="6510" y="2112"/>
                  </a:lnTo>
                  <a:lnTo>
                    <a:pt x="6334" y="2200"/>
                  </a:lnTo>
                  <a:lnTo>
                    <a:pt x="6158" y="2244"/>
                  </a:lnTo>
                  <a:lnTo>
                    <a:pt x="5982" y="2244"/>
                  </a:lnTo>
                  <a:lnTo>
                    <a:pt x="5806" y="2200"/>
                  </a:lnTo>
                  <a:lnTo>
                    <a:pt x="5587" y="2068"/>
                  </a:lnTo>
                  <a:lnTo>
                    <a:pt x="5367" y="1848"/>
                  </a:lnTo>
                  <a:lnTo>
                    <a:pt x="5235" y="1584"/>
                  </a:lnTo>
                  <a:lnTo>
                    <a:pt x="5059" y="1320"/>
                  </a:lnTo>
                  <a:lnTo>
                    <a:pt x="4883" y="1012"/>
                  </a:lnTo>
                  <a:lnTo>
                    <a:pt x="4663" y="660"/>
                  </a:lnTo>
                  <a:lnTo>
                    <a:pt x="4399" y="396"/>
                  </a:lnTo>
                  <a:lnTo>
                    <a:pt x="4267" y="264"/>
                  </a:lnTo>
                  <a:lnTo>
                    <a:pt x="4091" y="132"/>
                  </a:lnTo>
                  <a:lnTo>
                    <a:pt x="3827" y="44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96539" y="655316"/>
              <a:ext cx="1531605" cy="182506"/>
            </a:xfrm>
            <a:custGeom>
              <a:rect b="b" l="l" r="r" t="t"/>
              <a:pathLst>
                <a:path extrusionOk="0" h="4356" w="36556">
                  <a:moveTo>
                    <a:pt x="2992" y="1"/>
                  </a:moveTo>
                  <a:lnTo>
                    <a:pt x="2816" y="45"/>
                  </a:lnTo>
                  <a:lnTo>
                    <a:pt x="2596" y="89"/>
                  </a:lnTo>
                  <a:lnTo>
                    <a:pt x="2200" y="309"/>
                  </a:lnTo>
                  <a:lnTo>
                    <a:pt x="1761" y="573"/>
                  </a:lnTo>
                  <a:lnTo>
                    <a:pt x="1321" y="1012"/>
                  </a:lnTo>
                  <a:lnTo>
                    <a:pt x="881" y="1540"/>
                  </a:lnTo>
                  <a:lnTo>
                    <a:pt x="441" y="2156"/>
                  </a:lnTo>
                  <a:lnTo>
                    <a:pt x="1" y="2904"/>
                  </a:lnTo>
                  <a:lnTo>
                    <a:pt x="529" y="3212"/>
                  </a:lnTo>
                  <a:lnTo>
                    <a:pt x="881" y="2552"/>
                  </a:lnTo>
                  <a:lnTo>
                    <a:pt x="1277" y="2024"/>
                  </a:lnTo>
                  <a:lnTo>
                    <a:pt x="1673" y="1540"/>
                  </a:lnTo>
                  <a:lnTo>
                    <a:pt x="2024" y="1188"/>
                  </a:lnTo>
                  <a:lnTo>
                    <a:pt x="2332" y="880"/>
                  </a:lnTo>
                  <a:lnTo>
                    <a:pt x="2684" y="704"/>
                  </a:lnTo>
                  <a:lnTo>
                    <a:pt x="2992" y="617"/>
                  </a:lnTo>
                  <a:lnTo>
                    <a:pt x="3300" y="617"/>
                  </a:lnTo>
                  <a:lnTo>
                    <a:pt x="3476" y="704"/>
                  </a:lnTo>
                  <a:lnTo>
                    <a:pt x="3652" y="792"/>
                  </a:lnTo>
                  <a:lnTo>
                    <a:pt x="3828" y="924"/>
                  </a:lnTo>
                  <a:lnTo>
                    <a:pt x="3960" y="1100"/>
                  </a:lnTo>
                  <a:lnTo>
                    <a:pt x="4224" y="1540"/>
                  </a:lnTo>
                  <a:lnTo>
                    <a:pt x="4488" y="1980"/>
                  </a:lnTo>
                  <a:lnTo>
                    <a:pt x="4840" y="2552"/>
                  </a:lnTo>
                  <a:lnTo>
                    <a:pt x="5192" y="3080"/>
                  </a:lnTo>
                  <a:lnTo>
                    <a:pt x="5412" y="3300"/>
                  </a:lnTo>
                  <a:lnTo>
                    <a:pt x="5675" y="3520"/>
                  </a:lnTo>
                  <a:lnTo>
                    <a:pt x="5939" y="3696"/>
                  </a:lnTo>
                  <a:lnTo>
                    <a:pt x="6247" y="3828"/>
                  </a:lnTo>
                  <a:lnTo>
                    <a:pt x="6599" y="3872"/>
                  </a:lnTo>
                  <a:lnTo>
                    <a:pt x="6907" y="3872"/>
                  </a:lnTo>
                  <a:lnTo>
                    <a:pt x="7171" y="3828"/>
                  </a:lnTo>
                  <a:lnTo>
                    <a:pt x="7435" y="3740"/>
                  </a:lnTo>
                  <a:lnTo>
                    <a:pt x="7699" y="3608"/>
                  </a:lnTo>
                  <a:lnTo>
                    <a:pt x="7919" y="3432"/>
                  </a:lnTo>
                  <a:lnTo>
                    <a:pt x="8359" y="3080"/>
                  </a:lnTo>
                  <a:lnTo>
                    <a:pt x="8799" y="2728"/>
                  </a:lnTo>
                  <a:lnTo>
                    <a:pt x="9239" y="2420"/>
                  </a:lnTo>
                  <a:lnTo>
                    <a:pt x="9503" y="2288"/>
                  </a:lnTo>
                  <a:lnTo>
                    <a:pt x="9766" y="2200"/>
                  </a:lnTo>
                  <a:lnTo>
                    <a:pt x="10074" y="2112"/>
                  </a:lnTo>
                  <a:lnTo>
                    <a:pt x="10690" y="2112"/>
                  </a:lnTo>
                  <a:lnTo>
                    <a:pt x="10954" y="2156"/>
                  </a:lnTo>
                  <a:lnTo>
                    <a:pt x="11174" y="2244"/>
                  </a:lnTo>
                  <a:lnTo>
                    <a:pt x="11394" y="2332"/>
                  </a:lnTo>
                  <a:lnTo>
                    <a:pt x="11834" y="2596"/>
                  </a:lnTo>
                  <a:lnTo>
                    <a:pt x="12186" y="2904"/>
                  </a:lnTo>
                  <a:lnTo>
                    <a:pt x="12626" y="3256"/>
                  </a:lnTo>
                  <a:lnTo>
                    <a:pt x="12846" y="3432"/>
                  </a:lnTo>
                  <a:lnTo>
                    <a:pt x="13110" y="3564"/>
                  </a:lnTo>
                  <a:lnTo>
                    <a:pt x="13374" y="3696"/>
                  </a:lnTo>
                  <a:lnTo>
                    <a:pt x="13681" y="3784"/>
                  </a:lnTo>
                  <a:lnTo>
                    <a:pt x="14033" y="3872"/>
                  </a:lnTo>
                  <a:lnTo>
                    <a:pt x="14781" y="3872"/>
                  </a:lnTo>
                  <a:lnTo>
                    <a:pt x="15177" y="3784"/>
                  </a:lnTo>
                  <a:lnTo>
                    <a:pt x="15529" y="3652"/>
                  </a:lnTo>
                  <a:lnTo>
                    <a:pt x="15837" y="3520"/>
                  </a:lnTo>
                  <a:lnTo>
                    <a:pt x="16101" y="3344"/>
                  </a:lnTo>
                  <a:lnTo>
                    <a:pt x="16409" y="3168"/>
                  </a:lnTo>
                  <a:lnTo>
                    <a:pt x="16893" y="2772"/>
                  </a:lnTo>
                  <a:lnTo>
                    <a:pt x="17376" y="2420"/>
                  </a:lnTo>
                  <a:lnTo>
                    <a:pt x="17596" y="2244"/>
                  </a:lnTo>
                  <a:lnTo>
                    <a:pt x="17816" y="2156"/>
                  </a:lnTo>
                  <a:lnTo>
                    <a:pt x="18036" y="2068"/>
                  </a:lnTo>
                  <a:lnTo>
                    <a:pt x="18256" y="2024"/>
                  </a:lnTo>
                  <a:lnTo>
                    <a:pt x="18520" y="2024"/>
                  </a:lnTo>
                  <a:lnTo>
                    <a:pt x="18784" y="2068"/>
                  </a:lnTo>
                  <a:lnTo>
                    <a:pt x="19136" y="2244"/>
                  </a:lnTo>
                  <a:lnTo>
                    <a:pt x="19400" y="2464"/>
                  </a:lnTo>
                  <a:lnTo>
                    <a:pt x="19620" y="2684"/>
                  </a:lnTo>
                  <a:lnTo>
                    <a:pt x="19796" y="2992"/>
                  </a:lnTo>
                  <a:lnTo>
                    <a:pt x="20060" y="3300"/>
                  </a:lnTo>
                  <a:lnTo>
                    <a:pt x="20324" y="3608"/>
                  </a:lnTo>
                  <a:lnTo>
                    <a:pt x="20500" y="3740"/>
                  </a:lnTo>
                  <a:lnTo>
                    <a:pt x="20676" y="3828"/>
                  </a:lnTo>
                  <a:lnTo>
                    <a:pt x="20896" y="3960"/>
                  </a:lnTo>
                  <a:lnTo>
                    <a:pt x="21159" y="4004"/>
                  </a:lnTo>
                  <a:lnTo>
                    <a:pt x="21511" y="4048"/>
                  </a:lnTo>
                  <a:lnTo>
                    <a:pt x="21863" y="4048"/>
                  </a:lnTo>
                  <a:lnTo>
                    <a:pt x="22127" y="3960"/>
                  </a:lnTo>
                  <a:lnTo>
                    <a:pt x="22435" y="3828"/>
                  </a:lnTo>
                  <a:lnTo>
                    <a:pt x="22655" y="3652"/>
                  </a:lnTo>
                  <a:lnTo>
                    <a:pt x="22919" y="3432"/>
                  </a:lnTo>
                  <a:lnTo>
                    <a:pt x="23359" y="2992"/>
                  </a:lnTo>
                  <a:lnTo>
                    <a:pt x="23755" y="2596"/>
                  </a:lnTo>
                  <a:lnTo>
                    <a:pt x="24151" y="2244"/>
                  </a:lnTo>
                  <a:lnTo>
                    <a:pt x="24371" y="2112"/>
                  </a:lnTo>
                  <a:lnTo>
                    <a:pt x="24591" y="2024"/>
                  </a:lnTo>
                  <a:lnTo>
                    <a:pt x="24855" y="1936"/>
                  </a:lnTo>
                  <a:lnTo>
                    <a:pt x="25118" y="1892"/>
                  </a:lnTo>
                  <a:lnTo>
                    <a:pt x="25426" y="1892"/>
                  </a:lnTo>
                  <a:lnTo>
                    <a:pt x="25690" y="1980"/>
                  </a:lnTo>
                  <a:lnTo>
                    <a:pt x="25954" y="2068"/>
                  </a:lnTo>
                  <a:lnTo>
                    <a:pt x="26218" y="2200"/>
                  </a:lnTo>
                  <a:lnTo>
                    <a:pt x="26438" y="2376"/>
                  </a:lnTo>
                  <a:lnTo>
                    <a:pt x="26658" y="2596"/>
                  </a:lnTo>
                  <a:lnTo>
                    <a:pt x="27098" y="3036"/>
                  </a:lnTo>
                  <a:lnTo>
                    <a:pt x="27538" y="3520"/>
                  </a:lnTo>
                  <a:lnTo>
                    <a:pt x="27802" y="3740"/>
                  </a:lnTo>
                  <a:lnTo>
                    <a:pt x="28066" y="3916"/>
                  </a:lnTo>
                  <a:lnTo>
                    <a:pt x="28374" y="4092"/>
                  </a:lnTo>
                  <a:lnTo>
                    <a:pt x="28682" y="4224"/>
                  </a:lnTo>
                  <a:lnTo>
                    <a:pt x="28989" y="4312"/>
                  </a:lnTo>
                  <a:lnTo>
                    <a:pt x="29385" y="4356"/>
                  </a:lnTo>
                  <a:lnTo>
                    <a:pt x="29605" y="4356"/>
                  </a:lnTo>
                  <a:lnTo>
                    <a:pt x="29913" y="4312"/>
                  </a:lnTo>
                  <a:lnTo>
                    <a:pt x="30177" y="4224"/>
                  </a:lnTo>
                  <a:lnTo>
                    <a:pt x="30397" y="4136"/>
                  </a:lnTo>
                  <a:lnTo>
                    <a:pt x="30617" y="4004"/>
                  </a:lnTo>
                  <a:lnTo>
                    <a:pt x="31013" y="3696"/>
                  </a:lnTo>
                  <a:lnTo>
                    <a:pt x="31409" y="3388"/>
                  </a:lnTo>
                  <a:lnTo>
                    <a:pt x="31717" y="3080"/>
                  </a:lnTo>
                  <a:lnTo>
                    <a:pt x="32069" y="2816"/>
                  </a:lnTo>
                  <a:lnTo>
                    <a:pt x="32465" y="2596"/>
                  </a:lnTo>
                  <a:lnTo>
                    <a:pt x="32685" y="2552"/>
                  </a:lnTo>
                  <a:lnTo>
                    <a:pt x="32948" y="2508"/>
                  </a:lnTo>
                  <a:lnTo>
                    <a:pt x="33212" y="2464"/>
                  </a:lnTo>
                  <a:lnTo>
                    <a:pt x="33476" y="2508"/>
                  </a:lnTo>
                  <a:lnTo>
                    <a:pt x="34004" y="2596"/>
                  </a:lnTo>
                  <a:lnTo>
                    <a:pt x="34488" y="2772"/>
                  </a:lnTo>
                  <a:lnTo>
                    <a:pt x="34928" y="3036"/>
                  </a:lnTo>
                  <a:lnTo>
                    <a:pt x="35324" y="3300"/>
                  </a:lnTo>
                  <a:lnTo>
                    <a:pt x="35676" y="3564"/>
                  </a:lnTo>
                  <a:lnTo>
                    <a:pt x="36116" y="4004"/>
                  </a:lnTo>
                  <a:lnTo>
                    <a:pt x="36556" y="3564"/>
                  </a:lnTo>
                  <a:lnTo>
                    <a:pt x="36028" y="3080"/>
                  </a:lnTo>
                  <a:lnTo>
                    <a:pt x="35632" y="2816"/>
                  </a:lnTo>
                  <a:lnTo>
                    <a:pt x="35192" y="2508"/>
                  </a:lnTo>
                  <a:lnTo>
                    <a:pt x="34664" y="2200"/>
                  </a:lnTo>
                  <a:lnTo>
                    <a:pt x="34092" y="2024"/>
                  </a:lnTo>
                  <a:lnTo>
                    <a:pt x="33784" y="1936"/>
                  </a:lnTo>
                  <a:lnTo>
                    <a:pt x="33520" y="1892"/>
                  </a:lnTo>
                  <a:lnTo>
                    <a:pt x="32860" y="1892"/>
                  </a:lnTo>
                  <a:lnTo>
                    <a:pt x="32553" y="1936"/>
                  </a:lnTo>
                  <a:lnTo>
                    <a:pt x="32245" y="2068"/>
                  </a:lnTo>
                  <a:lnTo>
                    <a:pt x="32025" y="2156"/>
                  </a:lnTo>
                  <a:lnTo>
                    <a:pt x="31761" y="2288"/>
                  </a:lnTo>
                  <a:lnTo>
                    <a:pt x="31365" y="2596"/>
                  </a:lnTo>
                  <a:lnTo>
                    <a:pt x="30969" y="2948"/>
                  </a:lnTo>
                  <a:lnTo>
                    <a:pt x="30661" y="3212"/>
                  </a:lnTo>
                  <a:lnTo>
                    <a:pt x="30353" y="3476"/>
                  </a:lnTo>
                  <a:lnTo>
                    <a:pt x="29957" y="3652"/>
                  </a:lnTo>
                  <a:lnTo>
                    <a:pt x="29781" y="3696"/>
                  </a:lnTo>
                  <a:lnTo>
                    <a:pt x="29561" y="3740"/>
                  </a:lnTo>
                  <a:lnTo>
                    <a:pt x="29253" y="3740"/>
                  </a:lnTo>
                  <a:lnTo>
                    <a:pt x="28945" y="3696"/>
                  </a:lnTo>
                  <a:lnTo>
                    <a:pt x="28682" y="3608"/>
                  </a:lnTo>
                  <a:lnTo>
                    <a:pt x="28462" y="3476"/>
                  </a:lnTo>
                  <a:lnTo>
                    <a:pt x="28198" y="3300"/>
                  </a:lnTo>
                  <a:lnTo>
                    <a:pt x="27978" y="3080"/>
                  </a:lnTo>
                  <a:lnTo>
                    <a:pt x="27538" y="2640"/>
                  </a:lnTo>
                  <a:lnTo>
                    <a:pt x="27054" y="2112"/>
                  </a:lnTo>
                  <a:lnTo>
                    <a:pt x="26790" y="1892"/>
                  </a:lnTo>
                  <a:lnTo>
                    <a:pt x="26482" y="1672"/>
                  </a:lnTo>
                  <a:lnTo>
                    <a:pt x="26174" y="1496"/>
                  </a:lnTo>
                  <a:lnTo>
                    <a:pt x="25866" y="1364"/>
                  </a:lnTo>
                  <a:lnTo>
                    <a:pt x="25470" y="1320"/>
                  </a:lnTo>
                  <a:lnTo>
                    <a:pt x="25074" y="1320"/>
                  </a:lnTo>
                  <a:lnTo>
                    <a:pt x="24723" y="1364"/>
                  </a:lnTo>
                  <a:lnTo>
                    <a:pt x="24415" y="1452"/>
                  </a:lnTo>
                  <a:lnTo>
                    <a:pt x="24107" y="1584"/>
                  </a:lnTo>
                  <a:lnTo>
                    <a:pt x="23843" y="1760"/>
                  </a:lnTo>
                  <a:lnTo>
                    <a:pt x="23359" y="2156"/>
                  </a:lnTo>
                  <a:lnTo>
                    <a:pt x="22919" y="2552"/>
                  </a:lnTo>
                  <a:lnTo>
                    <a:pt x="22523" y="2992"/>
                  </a:lnTo>
                  <a:lnTo>
                    <a:pt x="22127" y="3300"/>
                  </a:lnTo>
                  <a:lnTo>
                    <a:pt x="21951" y="3388"/>
                  </a:lnTo>
                  <a:lnTo>
                    <a:pt x="21731" y="3432"/>
                  </a:lnTo>
                  <a:lnTo>
                    <a:pt x="21511" y="3476"/>
                  </a:lnTo>
                  <a:lnTo>
                    <a:pt x="21291" y="3432"/>
                  </a:lnTo>
                  <a:lnTo>
                    <a:pt x="20984" y="3300"/>
                  </a:lnTo>
                  <a:lnTo>
                    <a:pt x="20720" y="3124"/>
                  </a:lnTo>
                  <a:lnTo>
                    <a:pt x="20500" y="2904"/>
                  </a:lnTo>
                  <a:lnTo>
                    <a:pt x="20280" y="2640"/>
                  </a:lnTo>
                  <a:lnTo>
                    <a:pt x="20060" y="2288"/>
                  </a:lnTo>
                  <a:lnTo>
                    <a:pt x="19796" y="1980"/>
                  </a:lnTo>
                  <a:lnTo>
                    <a:pt x="19400" y="1716"/>
                  </a:lnTo>
                  <a:lnTo>
                    <a:pt x="19224" y="1628"/>
                  </a:lnTo>
                  <a:lnTo>
                    <a:pt x="18960" y="1496"/>
                  </a:lnTo>
                  <a:lnTo>
                    <a:pt x="18564" y="1408"/>
                  </a:lnTo>
                  <a:lnTo>
                    <a:pt x="18256" y="1408"/>
                  </a:lnTo>
                  <a:lnTo>
                    <a:pt x="17904" y="1452"/>
                  </a:lnTo>
                  <a:lnTo>
                    <a:pt x="17596" y="1584"/>
                  </a:lnTo>
                  <a:lnTo>
                    <a:pt x="17332" y="1716"/>
                  </a:lnTo>
                  <a:lnTo>
                    <a:pt x="17025" y="1892"/>
                  </a:lnTo>
                  <a:lnTo>
                    <a:pt x="16541" y="2288"/>
                  </a:lnTo>
                  <a:lnTo>
                    <a:pt x="16057" y="2640"/>
                  </a:lnTo>
                  <a:lnTo>
                    <a:pt x="15573" y="2948"/>
                  </a:lnTo>
                  <a:lnTo>
                    <a:pt x="15309" y="3080"/>
                  </a:lnTo>
                  <a:lnTo>
                    <a:pt x="15001" y="3212"/>
                  </a:lnTo>
                  <a:lnTo>
                    <a:pt x="14737" y="3256"/>
                  </a:lnTo>
                  <a:lnTo>
                    <a:pt x="14385" y="3300"/>
                  </a:lnTo>
                  <a:lnTo>
                    <a:pt x="14341" y="3300"/>
                  </a:lnTo>
                  <a:lnTo>
                    <a:pt x="14077" y="3256"/>
                  </a:lnTo>
                  <a:lnTo>
                    <a:pt x="13813" y="3212"/>
                  </a:lnTo>
                  <a:lnTo>
                    <a:pt x="13549" y="3124"/>
                  </a:lnTo>
                  <a:lnTo>
                    <a:pt x="13374" y="3036"/>
                  </a:lnTo>
                  <a:lnTo>
                    <a:pt x="12978" y="2772"/>
                  </a:lnTo>
                  <a:lnTo>
                    <a:pt x="12582" y="2464"/>
                  </a:lnTo>
                  <a:lnTo>
                    <a:pt x="12186" y="2112"/>
                  </a:lnTo>
                  <a:lnTo>
                    <a:pt x="11922" y="1936"/>
                  </a:lnTo>
                  <a:lnTo>
                    <a:pt x="11702" y="1804"/>
                  </a:lnTo>
                  <a:lnTo>
                    <a:pt x="11394" y="1672"/>
                  </a:lnTo>
                  <a:lnTo>
                    <a:pt x="11086" y="1584"/>
                  </a:lnTo>
                  <a:lnTo>
                    <a:pt x="10734" y="1496"/>
                  </a:lnTo>
                  <a:lnTo>
                    <a:pt x="10338" y="1496"/>
                  </a:lnTo>
                  <a:lnTo>
                    <a:pt x="9942" y="1540"/>
                  </a:lnTo>
                  <a:lnTo>
                    <a:pt x="9590" y="1628"/>
                  </a:lnTo>
                  <a:lnTo>
                    <a:pt x="9283" y="1760"/>
                  </a:lnTo>
                  <a:lnTo>
                    <a:pt x="8975" y="1892"/>
                  </a:lnTo>
                  <a:lnTo>
                    <a:pt x="8447" y="2244"/>
                  </a:lnTo>
                  <a:lnTo>
                    <a:pt x="7963" y="2640"/>
                  </a:lnTo>
                  <a:lnTo>
                    <a:pt x="7567" y="2948"/>
                  </a:lnTo>
                  <a:lnTo>
                    <a:pt x="7215" y="3168"/>
                  </a:lnTo>
                  <a:lnTo>
                    <a:pt x="6995" y="3256"/>
                  </a:lnTo>
                  <a:lnTo>
                    <a:pt x="6819" y="3300"/>
                  </a:lnTo>
                  <a:lnTo>
                    <a:pt x="6643" y="3300"/>
                  </a:lnTo>
                  <a:lnTo>
                    <a:pt x="6423" y="3256"/>
                  </a:lnTo>
                  <a:lnTo>
                    <a:pt x="6203" y="3124"/>
                  </a:lnTo>
                  <a:lnTo>
                    <a:pt x="5983" y="2992"/>
                  </a:lnTo>
                  <a:lnTo>
                    <a:pt x="5807" y="2816"/>
                  </a:lnTo>
                  <a:lnTo>
                    <a:pt x="5632" y="2640"/>
                  </a:lnTo>
                  <a:lnTo>
                    <a:pt x="5324" y="2156"/>
                  </a:lnTo>
                  <a:lnTo>
                    <a:pt x="5016" y="1672"/>
                  </a:lnTo>
                  <a:lnTo>
                    <a:pt x="4708" y="1144"/>
                  </a:lnTo>
                  <a:lnTo>
                    <a:pt x="4356" y="660"/>
                  </a:lnTo>
                  <a:lnTo>
                    <a:pt x="4180" y="441"/>
                  </a:lnTo>
                  <a:lnTo>
                    <a:pt x="3960" y="265"/>
                  </a:lnTo>
                  <a:lnTo>
                    <a:pt x="3696" y="133"/>
                  </a:lnTo>
                  <a:lnTo>
                    <a:pt x="3388" y="45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802069" y="821186"/>
              <a:ext cx="1524231" cy="151166"/>
            </a:xfrm>
            <a:custGeom>
              <a:rect b="b" l="l" r="r" t="t"/>
              <a:pathLst>
                <a:path extrusionOk="0" h="3608" w="36380">
                  <a:moveTo>
                    <a:pt x="24151" y="1"/>
                  </a:moveTo>
                  <a:lnTo>
                    <a:pt x="23755" y="45"/>
                  </a:lnTo>
                  <a:lnTo>
                    <a:pt x="23359" y="133"/>
                  </a:lnTo>
                  <a:lnTo>
                    <a:pt x="23007" y="265"/>
                  </a:lnTo>
                  <a:lnTo>
                    <a:pt x="22655" y="441"/>
                  </a:lnTo>
                  <a:lnTo>
                    <a:pt x="22303" y="660"/>
                  </a:lnTo>
                  <a:lnTo>
                    <a:pt x="21687" y="1188"/>
                  </a:lnTo>
                  <a:lnTo>
                    <a:pt x="21115" y="1672"/>
                  </a:lnTo>
                  <a:lnTo>
                    <a:pt x="20808" y="1892"/>
                  </a:lnTo>
                  <a:lnTo>
                    <a:pt x="20500" y="2068"/>
                  </a:lnTo>
                  <a:lnTo>
                    <a:pt x="20148" y="2244"/>
                  </a:lnTo>
                  <a:lnTo>
                    <a:pt x="19796" y="2332"/>
                  </a:lnTo>
                  <a:lnTo>
                    <a:pt x="19400" y="2420"/>
                  </a:lnTo>
                  <a:lnTo>
                    <a:pt x="19004" y="2376"/>
                  </a:lnTo>
                  <a:lnTo>
                    <a:pt x="18696" y="2332"/>
                  </a:lnTo>
                  <a:lnTo>
                    <a:pt x="18388" y="2288"/>
                  </a:lnTo>
                  <a:lnTo>
                    <a:pt x="18124" y="2156"/>
                  </a:lnTo>
                  <a:lnTo>
                    <a:pt x="17904" y="2024"/>
                  </a:lnTo>
                  <a:lnTo>
                    <a:pt x="17464" y="1716"/>
                  </a:lnTo>
                  <a:lnTo>
                    <a:pt x="17069" y="1364"/>
                  </a:lnTo>
                  <a:lnTo>
                    <a:pt x="16629" y="968"/>
                  </a:lnTo>
                  <a:lnTo>
                    <a:pt x="16365" y="792"/>
                  </a:lnTo>
                  <a:lnTo>
                    <a:pt x="16101" y="616"/>
                  </a:lnTo>
                  <a:lnTo>
                    <a:pt x="15837" y="485"/>
                  </a:lnTo>
                  <a:lnTo>
                    <a:pt x="15529" y="397"/>
                  </a:lnTo>
                  <a:lnTo>
                    <a:pt x="15133" y="353"/>
                  </a:lnTo>
                  <a:lnTo>
                    <a:pt x="14737" y="353"/>
                  </a:lnTo>
                  <a:lnTo>
                    <a:pt x="14341" y="397"/>
                  </a:lnTo>
                  <a:lnTo>
                    <a:pt x="13989" y="485"/>
                  </a:lnTo>
                  <a:lnTo>
                    <a:pt x="13681" y="616"/>
                  </a:lnTo>
                  <a:lnTo>
                    <a:pt x="13417" y="748"/>
                  </a:lnTo>
                  <a:lnTo>
                    <a:pt x="13154" y="924"/>
                  </a:lnTo>
                  <a:lnTo>
                    <a:pt x="12934" y="1144"/>
                  </a:lnTo>
                  <a:lnTo>
                    <a:pt x="12494" y="1540"/>
                  </a:lnTo>
                  <a:lnTo>
                    <a:pt x="12098" y="1892"/>
                  </a:lnTo>
                  <a:lnTo>
                    <a:pt x="11702" y="2200"/>
                  </a:lnTo>
                  <a:lnTo>
                    <a:pt x="11482" y="2332"/>
                  </a:lnTo>
                  <a:lnTo>
                    <a:pt x="11262" y="2420"/>
                  </a:lnTo>
                  <a:lnTo>
                    <a:pt x="10998" y="2508"/>
                  </a:lnTo>
                  <a:lnTo>
                    <a:pt x="10338" y="2508"/>
                  </a:lnTo>
                  <a:lnTo>
                    <a:pt x="10074" y="2464"/>
                  </a:lnTo>
                  <a:lnTo>
                    <a:pt x="9810" y="2376"/>
                  </a:lnTo>
                  <a:lnTo>
                    <a:pt x="9546" y="2244"/>
                  </a:lnTo>
                  <a:lnTo>
                    <a:pt x="9327" y="2068"/>
                  </a:lnTo>
                  <a:lnTo>
                    <a:pt x="9107" y="1892"/>
                  </a:lnTo>
                  <a:lnTo>
                    <a:pt x="8711" y="1496"/>
                  </a:lnTo>
                  <a:lnTo>
                    <a:pt x="8227" y="1012"/>
                  </a:lnTo>
                  <a:lnTo>
                    <a:pt x="7963" y="792"/>
                  </a:lnTo>
                  <a:lnTo>
                    <a:pt x="7699" y="616"/>
                  </a:lnTo>
                  <a:lnTo>
                    <a:pt x="7391" y="441"/>
                  </a:lnTo>
                  <a:lnTo>
                    <a:pt x="7039" y="309"/>
                  </a:lnTo>
                  <a:lnTo>
                    <a:pt x="6643" y="221"/>
                  </a:lnTo>
                  <a:lnTo>
                    <a:pt x="5895" y="221"/>
                  </a:lnTo>
                  <a:lnTo>
                    <a:pt x="5631" y="265"/>
                  </a:lnTo>
                  <a:lnTo>
                    <a:pt x="5148" y="441"/>
                  </a:lnTo>
                  <a:lnTo>
                    <a:pt x="4664" y="660"/>
                  </a:lnTo>
                  <a:lnTo>
                    <a:pt x="4224" y="880"/>
                  </a:lnTo>
                  <a:lnTo>
                    <a:pt x="3652" y="1188"/>
                  </a:lnTo>
                  <a:lnTo>
                    <a:pt x="3036" y="1452"/>
                  </a:lnTo>
                  <a:lnTo>
                    <a:pt x="2684" y="1540"/>
                  </a:lnTo>
                  <a:lnTo>
                    <a:pt x="2332" y="1628"/>
                  </a:lnTo>
                  <a:lnTo>
                    <a:pt x="1936" y="1672"/>
                  </a:lnTo>
                  <a:lnTo>
                    <a:pt x="1453" y="1672"/>
                  </a:lnTo>
                  <a:lnTo>
                    <a:pt x="793" y="1628"/>
                  </a:lnTo>
                  <a:lnTo>
                    <a:pt x="133" y="1496"/>
                  </a:lnTo>
                  <a:lnTo>
                    <a:pt x="1" y="2068"/>
                  </a:lnTo>
                  <a:lnTo>
                    <a:pt x="705" y="2200"/>
                  </a:lnTo>
                  <a:lnTo>
                    <a:pt x="1453" y="2244"/>
                  </a:lnTo>
                  <a:lnTo>
                    <a:pt x="1936" y="2244"/>
                  </a:lnTo>
                  <a:lnTo>
                    <a:pt x="2420" y="2200"/>
                  </a:lnTo>
                  <a:lnTo>
                    <a:pt x="2816" y="2112"/>
                  </a:lnTo>
                  <a:lnTo>
                    <a:pt x="3212" y="2024"/>
                  </a:lnTo>
                  <a:lnTo>
                    <a:pt x="3916" y="1716"/>
                  </a:lnTo>
                  <a:lnTo>
                    <a:pt x="4488" y="1408"/>
                  </a:lnTo>
                  <a:lnTo>
                    <a:pt x="4928" y="1188"/>
                  </a:lnTo>
                  <a:lnTo>
                    <a:pt x="5324" y="1012"/>
                  </a:lnTo>
                  <a:lnTo>
                    <a:pt x="5763" y="880"/>
                  </a:lnTo>
                  <a:lnTo>
                    <a:pt x="6247" y="792"/>
                  </a:lnTo>
                  <a:lnTo>
                    <a:pt x="6555" y="836"/>
                  </a:lnTo>
                  <a:lnTo>
                    <a:pt x="6863" y="880"/>
                  </a:lnTo>
                  <a:lnTo>
                    <a:pt x="7127" y="968"/>
                  </a:lnTo>
                  <a:lnTo>
                    <a:pt x="7391" y="1100"/>
                  </a:lnTo>
                  <a:lnTo>
                    <a:pt x="7611" y="1276"/>
                  </a:lnTo>
                  <a:lnTo>
                    <a:pt x="7831" y="1452"/>
                  </a:lnTo>
                  <a:lnTo>
                    <a:pt x="8271" y="1892"/>
                  </a:lnTo>
                  <a:lnTo>
                    <a:pt x="8711" y="2332"/>
                  </a:lnTo>
                  <a:lnTo>
                    <a:pt x="8975" y="2552"/>
                  </a:lnTo>
                  <a:lnTo>
                    <a:pt x="9239" y="2772"/>
                  </a:lnTo>
                  <a:lnTo>
                    <a:pt x="9546" y="2904"/>
                  </a:lnTo>
                  <a:lnTo>
                    <a:pt x="9898" y="3036"/>
                  </a:lnTo>
                  <a:lnTo>
                    <a:pt x="10294" y="3124"/>
                  </a:lnTo>
                  <a:lnTo>
                    <a:pt x="10734" y="3124"/>
                  </a:lnTo>
                  <a:lnTo>
                    <a:pt x="11086" y="3080"/>
                  </a:lnTo>
                  <a:lnTo>
                    <a:pt x="11438" y="2992"/>
                  </a:lnTo>
                  <a:lnTo>
                    <a:pt x="11746" y="2860"/>
                  </a:lnTo>
                  <a:lnTo>
                    <a:pt x="12010" y="2728"/>
                  </a:lnTo>
                  <a:lnTo>
                    <a:pt x="12274" y="2552"/>
                  </a:lnTo>
                  <a:lnTo>
                    <a:pt x="12494" y="2376"/>
                  </a:lnTo>
                  <a:lnTo>
                    <a:pt x="12934" y="1980"/>
                  </a:lnTo>
                  <a:lnTo>
                    <a:pt x="13285" y="1584"/>
                  </a:lnTo>
                  <a:lnTo>
                    <a:pt x="13725" y="1276"/>
                  </a:lnTo>
                  <a:lnTo>
                    <a:pt x="13945" y="1144"/>
                  </a:lnTo>
                  <a:lnTo>
                    <a:pt x="14209" y="1056"/>
                  </a:lnTo>
                  <a:lnTo>
                    <a:pt x="14473" y="968"/>
                  </a:lnTo>
                  <a:lnTo>
                    <a:pt x="14781" y="924"/>
                  </a:lnTo>
                  <a:lnTo>
                    <a:pt x="15089" y="968"/>
                  </a:lnTo>
                  <a:lnTo>
                    <a:pt x="15353" y="1012"/>
                  </a:lnTo>
                  <a:lnTo>
                    <a:pt x="15617" y="1056"/>
                  </a:lnTo>
                  <a:lnTo>
                    <a:pt x="15837" y="1188"/>
                  </a:lnTo>
                  <a:lnTo>
                    <a:pt x="16277" y="1452"/>
                  </a:lnTo>
                  <a:lnTo>
                    <a:pt x="16673" y="1804"/>
                  </a:lnTo>
                  <a:lnTo>
                    <a:pt x="17113" y="2200"/>
                  </a:lnTo>
                  <a:lnTo>
                    <a:pt x="17596" y="2552"/>
                  </a:lnTo>
                  <a:lnTo>
                    <a:pt x="17904" y="2728"/>
                  </a:lnTo>
                  <a:lnTo>
                    <a:pt x="18212" y="2816"/>
                  </a:lnTo>
                  <a:lnTo>
                    <a:pt x="18564" y="2948"/>
                  </a:lnTo>
                  <a:lnTo>
                    <a:pt x="18960" y="2992"/>
                  </a:lnTo>
                  <a:lnTo>
                    <a:pt x="19444" y="2992"/>
                  </a:lnTo>
                  <a:lnTo>
                    <a:pt x="19928" y="2948"/>
                  </a:lnTo>
                  <a:lnTo>
                    <a:pt x="20368" y="2816"/>
                  </a:lnTo>
                  <a:lnTo>
                    <a:pt x="20764" y="2640"/>
                  </a:lnTo>
                  <a:lnTo>
                    <a:pt x="21115" y="2420"/>
                  </a:lnTo>
                  <a:lnTo>
                    <a:pt x="21467" y="2156"/>
                  </a:lnTo>
                  <a:lnTo>
                    <a:pt x="22083" y="1628"/>
                  </a:lnTo>
                  <a:lnTo>
                    <a:pt x="22655" y="1188"/>
                  </a:lnTo>
                  <a:lnTo>
                    <a:pt x="22919" y="968"/>
                  </a:lnTo>
                  <a:lnTo>
                    <a:pt x="23183" y="836"/>
                  </a:lnTo>
                  <a:lnTo>
                    <a:pt x="23491" y="704"/>
                  </a:lnTo>
                  <a:lnTo>
                    <a:pt x="23799" y="616"/>
                  </a:lnTo>
                  <a:lnTo>
                    <a:pt x="24151" y="616"/>
                  </a:lnTo>
                  <a:lnTo>
                    <a:pt x="24503" y="660"/>
                  </a:lnTo>
                  <a:lnTo>
                    <a:pt x="24767" y="748"/>
                  </a:lnTo>
                  <a:lnTo>
                    <a:pt x="25030" y="880"/>
                  </a:lnTo>
                  <a:lnTo>
                    <a:pt x="25294" y="1056"/>
                  </a:lnTo>
                  <a:lnTo>
                    <a:pt x="25514" y="1232"/>
                  </a:lnTo>
                  <a:lnTo>
                    <a:pt x="25910" y="1672"/>
                  </a:lnTo>
                  <a:lnTo>
                    <a:pt x="26218" y="2156"/>
                  </a:lnTo>
                  <a:lnTo>
                    <a:pt x="26614" y="2640"/>
                  </a:lnTo>
                  <a:lnTo>
                    <a:pt x="26834" y="2904"/>
                  </a:lnTo>
                  <a:lnTo>
                    <a:pt x="27054" y="3124"/>
                  </a:lnTo>
                  <a:lnTo>
                    <a:pt x="27318" y="3300"/>
                  </a:lnTo>
                  <a:lnTo>
                    <a:pt x="27626" y="3432"/>
                  </a:lnTo>
                  <a:lnTo>
                    <a:pt x="27934" y="3564"/>
                  </a:lnTo>
                  <a:lnTo>
                    <a:pt x="28286" y="3608"/>
                  </a:lnTo>
                  <a:lnTo>
                    <a:pt x="28330" y="3608"/>
                  </a:lnTo>
                  <a:lnTo>
                    <a:pt x="28682" y="3564"/>
                  </a:lnTo>
                  <a:lnTo>
                    <a:pt x="29033" y="3476"/>
                  </a:lnTo>
                  <a:lnTo>
                    <a:pt x="29341" y="3344"/>
                  </a:lnTo>
                  <a:lnTo>
                    <a:pt x="29605" y="3168"/>
                  </a:lnTo>
                  <a:lnTo>
                    <a:pt x="29913" y="2948"/>
                  </a:lnTo>
                  <a:lnTo>
                    <a:pt x="30133" y="2728"/>
                  </a:lnTo>
                  <a:lnTo>
                    <a:pt x="30661" y="2200"/>
                  </a:lnTo>
                  <a:lnTo>
                    <a:pt x="31101" y="1760"/>
                  </a:lnTo>
                  <a:lnTo>
                    <a:pt x="31541" y="1364"/>
                  </a:lnTo>
                  <a:lnTo>
                    <a:pt x="31761" y="1232"/>
                  </a:lnTo>
                  <a:lnTo>
                    <a:pt x="32025" y="1100"/>
                  </a:lnTo>
                  <a:lnTo>
                    <a:pt x="32289" y="1056"/>
                  </a:lnTo>
                  <a:lnTo>
                    <a:pt x="32553" y="1012"/>
                  </a:lnTo>
                  <a:lnTo>
                    <a:pt x="32596" y="1012"/>
                  </a:lnTo>
                  <a:lnTo>
                    <a:pt x="33036" y="1056"/>
                  </a:lnTo>
                  <a:lnTo>
                    <a:pt x="33520" y="1188"/>
                  </a:lnTo>
                  <a:lnTo>
                    <a:pt x="34004" y="1408"/>
                  </a:lnTo>
                  <a:lnTo>
                    <a:pt x="34444" y="1672"/>
                  </a:lnTo>
                  <a:lnTo>
                    <a:pt x="34884" y="1936"/>
                  </a:lnTo>
                  <a:lnTo>
                    <a:pt x="35280" y="2288"/>
                  </a:lnTo>
                  <a:lnTo>
                    <a:pt x="35632" y="2596"/>
                  </a:lnTo>
                  <a:lnTo>
                    <a:pt x="35896" y="2948"/>
                  </a:lnTo>
                  <a:lnTo>
                    <a:pt x="36380" y="2596"/>
                  </a:lnTo>
                  <a:lnTo>
                    <a:pt x="36116" y="2200"/>
                  </a:lnTo>
                  <a:lnTo>
                    <a:pt x="35720" y="1848"/>
                  </a:lnTo>
                  <a:lnTo>
                    <a:pt x="35280" y="1452"/>
                  </a:lnTo>
                  <a:lnTo>
                    <a:pt x="34752" y="1144"/>
                  </a:lnTo>
                  <a:lnTo>
                    <a:pt x="34224" y="836"/>
                  </a:lnTo>
                  <a:lnTo>
                    <a:pt x="33652" y="616"/>
                  </a:lnTo>
                  <a:lnTo>
                    <a:pt x="33124" y="485"/>
                  </a:lnTo>
                  <a:lnTo>
                    <a:pt x="32596" y="397"/>
                  </a:lnTo>
                  <a:lnTo>
                    <a:pt x="32201" y="441"/>
                  </a:lnTo>
                  <a:lnTo>
                    <a:pt x="31893" y="528"/>
                  </a:lnTo>
                  <a:lnTo>
                    <a:pt x="31541" y="660"/>
                  </a:lnTo>
                  <a:lnTo>
                    <a:pt x="31233" y="836"/>
                  </a:lnTo>
                  <a:lnTo>
                    <a:pt x="30969" y="1056"/>
                  </a:lnTo>
                  <a:lnTo>
                    <a:pt x="30705" y="1320"/>
                  </a:lnTo>
                  <a:lnTo>
                    <a:pt x="30221" y="1804"/>
                  </a:lnTo>
                  <a:lnTo>
                    <a:pt x="29781" y="2244"/>
                  </a:lnTo>
                  <a:lnTo>
                    <a:pt x="29341" y="2640"/>
                  </a:lnTo>
                  <a:lnTo>
                    <a:pt x="29077" y="2772"/>
                  </a:lnTo>
                  <a:lnTo>
                    <a:pt x="28857" y="2904"/>
                  </a:lnTo>
                  <a:lnTo>
                    <a:pt x="28594" y="2992"/>
                  </a:lnTo>
                  <a:lnTo>
                    <a:pt x="28286" y="2992"/>
                  </a:lnTo>
                  <a:lnTo>
                    <a:pt x="28066" y="2948"/>
                  </a:lnTo>
                  <a:lnTo>
                    <a:pt x="27802" y="2904"/>
                  </a:lnTo>
                  <a:lnTo>
                    <a:pt x="27626" y="2772"/>
                  </a:lnTo>
                  <a:lnTo>
                    <a:pt x="27406" y="2640"/>
                  </a:lnTo>
                  <a:lnTo>
                    <a:pt x="27054" y="2244"/>
                  </a:lnTo>
                  <a:lnTo>
                    <a:pt x="26702" y="1804"/>
                  </a:lnTo>
                  <a:lnTo>
                    <a:pt x="26350" y="1276"/>
                  </a:lnTo>
                  <a:lnTo>
                    <a:pt x="26130" y="1012"/>
                  </a:lnTo>
                  <a:lnTo>
                    <a:pt x="25866" y="792"/>
                  </a:lnTo>
                  <a:lnTo>
                    <a:pt x="25646" y="572"/>
                  </a:lnTo>
                  <a:lnTo>
                    <a:pt x="25338" y="353"/>
                  </a:lnTo>
                  <a:lnTo>
                    <a:pt x="24986" y="221"/>
                  </a:lnTo>
                  <a:lnTo>
                    <a:pt x="24635" y="89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2"/>
          <p:cNvGrpSpPr/>
          <p:nvPr/>
        </p:nvGrpSpPr>
        <p:grpSpPr>
          <a:xfrm>
            <a:off x="6836402" y="4495805"/>
            <a:ext cx="1328219" cy="1328219"/>
            <a:chOff x="1395025" y="1326150"/>
            <a:chExt cx="902875" cy="902875"/>
          </a:xfrm>
        </p:grpSpPr>
        <p:sp>
          <p:nvSpPr>
            <p:cNvPr id="85" name="Google Shape;85;p2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"/>
          <p:cNvSpPr txBox="1"/>
          <p:nvPr>
            <p:ph hasCustomPrompt="1" type="title"/>
          </p:nvPr>
        </p:nvSpPr>
        <p:spPr>
          <a:xfrm>
            <a:off x="1020350" y="1382700"/>
            <a:ext cx="71034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0" sz="1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11"/>
          <p:cNvSpPr txBox="1"/>
          <p:nvPr>
            <p:ph idx="1" type="subTitle"/>
          </p:nvPr>
        </p:nvSpPr>
        <p:spPr>
          <a:xfrm>
            <a:off x="1284000" y="32544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00" name="Google Shape;300;p11"/>
          <p:cNvGrpSpPr/>
          <p:nvPr/>
        </p:nvGrpSpPr>
        <p:grpSpPr>
          <a:xfrm>
            <a:off x="-407248" y="-245270"/>
            <a:ext cx="1328219" cy="1328219"/>
            <a:chOff x="1395025" y="1326150"/>
            <a:chExt cx="902875" cy="902875"/>
          </a:xfrm>
        </p:grpSpPr>
        <p:sp>
          <p:nvSpPr>
            <p:cNvPr id="301" name="Google Shape;301;p11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11"/>
          <p:cNvGrpSpPr/>
          <p:nvPr/>
        </p:nvGrpSpPr>
        <p:grpSpPr>
          <a:xfrm>
            <a:off x="8018856" y="4088268"/>
            <a:ext cx="1328233" cy="387520"/>
            <a:chOff x="1444500" y="3819175"/>
            <a:chExt cx="889700" cy="259575"/>
          </a:xfrm>
        </p:grpSpPr>
        <p:sp>
          <p:nvSpPr>
            <p:cNvPr id="318" name="Google Shape;318;p11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11"/>
          <p:cNvGrpSpPr/>
          <p:nvPr/>
        </p:nvGrpSpPr>
        <p:grpSpPr>
          <a:xfrm>
            <a:off x="8018856" y="4570960"/>
            <a:ext cx="1324949" cy="367776"/>
            <a:chOff x="1444500" y="4142500"/>
            <a:chExt cx="887500" cy="246350"/>
          </a:xfrm>
        </p:grpSpPr>
        <p:sp>
          <p:nvSpPr>
            <p:cNvPr id="337" name="Google Shape;337;p11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1" name="Google Shape;361;p13"/>
          <p:cNvSpPr txBox="1"/>
          <p:nvPr>
            <p:ph idx="2" type="title"/>
          </p:nvPr>
        </p:nvSpPr>
        <p:spPr>
          <a:xfrm>
            <a:off x="2069613" y="15940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2" name="Google Shape;362;p13"/>
          <p:cNvSpPr txBox="1"/>
          <p:nvPr>
            <p:ph idx="1" type="subTitle"/>
          </p:nvPr>
        </p:nvSpPr>
        <p:spPr>
          <a:xfrm>
            <a:off x="2069613" y="2121775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13"/>
          <p:cNvSpPr txBox="1"/>
          <p:nvPr>
            <p:ph idx="3" type="title"/>
          </p:nvPr>
        </p:nvSpPr>
        <p:spPr>
          <a:xfrm>
            <a:off x="5922982" y="15940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4" name="Google Shape;364;p13"/>
          <p:cNvSpPr txBox="1"/>
          <p:nvPr>
            <p:ph idx="4" type="subTitle"/>
          </p:nvPr>
        </p:nvSpPr>
        <p:spPr>
          <a:xfrm>
            <a:off x="5922983" y="2121775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3"/>
          <p:cNvSpPr txBox="1"/>
          <p:nvPr>
            <p:ph idx="5" type="title"/>
          </p:nvPr>
        </p:nvSpPr>
        <p:spPr>
          <a:xfrm>
            <a:off x="2069613" y="3027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6" name="Google Shape;366;p13"/>
          <p:cNvSpPr txBox="1"/>
          <p:nvPr>
            <p:ph idx="6" type="subTitle"/>
          </p:nvPr>
        </p:nvSpPr>
        <p:spPr>
          <a:xfrm>
            <a:off x="2069613" y="3555187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13"/>
          <p:cNvSpPr txBox="1"/>
          <p:nvPr>
            <p:ph idx="7" type="title"/>
          </p:nvPr>
        </p:nvSpPr>
        <p:spPr>
          <a:xfrm>
            <a:off x="5922982" y="3027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8" name="Google Shape;368;p13"/>
          <p:cNvSpPr txBox="1"/>
          <p:nvPr>
            <p:ph idx="8" type="subTitle"/>
          </p:nvPr>
        </p:nvSpPr>
        <p:spPr>
          <a:xfrm>
            <a:off x="5922983" y="3555187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3"/>
          <p:cNvSpPr txBox="1"/>
          <p:nvPr>
            <p:ph hasCustomPrompt="1" idx="9" type="title"/>
          </p:nvPr>
        </p:nvSpPr>
        <p:spPr>
          <a:xfrm>
            <a:off x="992750" y="1880075"/>
            <a:ext cx="1153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/>
          <p:nvPr>
            <p:ph hasCustomPrompt="1" idx="13" type="title"/>
          </p:nvPr>
        </p:nvSpPr>
        <p:spPr>
          <a:xfrm>
            <a:off x="992750" y="3359587"/>
            <a:ext cx="1153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1" name="Google Shape;371;p13"/>
          <p:cNvSpPr txBox="1"/>
          <p:nvPr>
            <p:ph hasCustomPrompt="1" idx="14" type="title"/>
          </p:nvPr>
        </p:nvSpPr>
        <p:spPr>
          <a:xfrm>
            <a:off x="4714175" y="1880075"/>
            <a:ext cx="130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/>
          <p:nvPr>
            <p:ph hasCustomPrompt="1" idx="15" type="title"/>
          </p:nvPr>
        </p:nvSpPr>
        <p:spPr>
          <a:xfrm>
            <a:off x="4714175" y="3359587"/>
            <a:ext cx="130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73" name="Google Shape;373;p13"/>
          <p:cNvGrpSpPr/>
          <p:nvPr/>
        </p:nvGrpSpPr>
        <p:grpSpPr>
          <a:xfrm>
            <a:off x="-727737" y="887557"/>
            <a:ext cx="1720480" cy="597585"/>
            <a:chOff x="238125" y="2420350"/>
            <a:chExt cx="918275" cy="318950"/>
          </a:xfrm>
        </p:grpSpPr>
        <p:sp>
          <p:nvSpPr>
            <p:cNvPr id="374" name="Google Shape;374;p13"/>
            <p:cNvSpPr/>
            <p:nvPr/>
          </p:nvSpPr>
          <p:spPr>
            <a:xfrm>
              <a:off x="238125" y="2420350"/>
              <a:ext cx="918275" cy="93500"/>
            </a:xfrm>
            <a:custGeom>
              <a:rect b="b" l="l" r="r" t="t"/>
              <a:pathLst>
                <a:path extrusionOk="0" h="3740" w="36731">
                  <a:moveTo>
                    <a:pt x="34223" y="1"/>
                  </a:moveTo>
                  <a:lnTo>
                    <a:pt x="33959" y="45"/>
                  </a:lnTo>
                  <a:lnTo>
                    <a:pt x="33695" y="133"/>
                  </a:lnTo>
                  <a:lnTo>
                    <a:pt x="33475" y="221"/>
                  </a:lnTo>
                  <a:lnTo>
                    <a:pt x="33299" y="396"/>
                  </a:lnTo>
                  <a:lnTo>
                    <a:pt x="32947" y="792"/>
                  </a:lnTo>
                  <a:lnTo>
                    <a:pt x="32640" y="1232"/>
                  </a:lnTo>
                  <a:lnTo>
                    <a:pt x="32332" y="1672"/>
                  </a:lnTo>
                  <a:lnTo>
                    <a:pt x="32024" y="2024"/>
                  </a:lnTo>
                  <a:lnTo>
                    <a:pt x="31848" y="2200"/>
                  </a:lnTo>
                  <a:lnTo>
                    <a:pt x="31672" y="2332"/>
                  </a:lnTo>
                  <a:lnTo>
                    <a:pt x="31496" y="2464"/>
                  </a:lnTo>
                  <a:lnTo>
                    <a:pt x="31276" y="2552"/>
                  </a:lnTo>
                  <a:lnTo>
                    <a:pt x="31012" y="2596"/>
                  </a:lnTo>
                  <a:lnTo>
                    <a:pt x="30792" y="2552"/>
                  </a:lnTo>
                  <a:lnTo>
                    <a:pt x="30572" y="2508"/>
                  </a:lnTo>
                  <a:lnTo>
                    <a:pt x="30396" y="2420"/>
                  </a:lnTo>
                  <a:lnTo>
                    <a:pt x="30000" y="2156"/>
                  </a:lnTo>
                  <a:lnTo>
                    <a:pt x="29560" y="1804"/>
                  </a:lnTo>
                  <a:lnTo>
                    <a:pt x="29120" y="1408"/>
                  </a:lnTo>
                  <a:lnTo>
                    <a:pt x="28857" y="1232"/>
                  </a:lnTo>
                  <a:lnTo>
                    <a:pt x="28593" y="1056"/>
                  </a:lnTo>
                  <a:lnTo>
                    <a:pt x="28285" y="968"/>
                  </a:lnTo>
                  <a:lnTo>
                    <a:pt x="27977" y="880"/>
                  </a:lnTo>
                  <a:lnTo>
                    <a:pt x="27625" y="836"/>
                  </a:lnTo>
                  <a:lnTo>
                    <a:pt x="27273" y="880"/>
                  </a:lnTo>
                  <a:lnTo>
                    <a:pt x="26965" y="968"/>
                  </a:lnTo>
                  <a:lnTo>
                    <a:pt x="26701" y="1100"/>
                  </a:lnTo>
                  <a:lnTo>
                    <a:pt x="26437" y="1232"/>
                  </a:lnTo>
                  <a:lnTo>
                    <a:pt x="26217" y="1408"/>
                  </a:lnTo>
                  <a:lnTo>
                    <a:pt x="25865" y="1760"/>
                  </a:lnTo>
                  <a:lnTo>
                    <a:pt x="25557" y="2200"/>
                  </a:lnTo>
                  <a:lnTo>
                    <a:pt x="25293" y="2552"/>
                  </a:lnTo>
                  <a:lnTo>
                    <a:pt x="25030" y="2816"/>
                  </a:lnTo>
                  <a:lnTo>
                    <a:pt x="24854" y="2948"/>
                  </a:lnTo>
                  <a:lnTo>
                    <a:pt x="24722" y="3036"/>
                  </a:lnTo>
                  <a:lnTo>
                    <a:pt x="24546" y="3080"/>
                  </a:lnTo>
                  <a:lnTo>
                    <a:pt x="24326" y="3124"/>
                  </a:lnTo>
                  <a:lnTo>
                    <a:pt x="24106" y="3124"/>
                  </a:lnTo>
                  <a:lnTo>
                    <a:pt x="23886" y="3080"/>
                  </a:lnTo>
                  <a:lnTo>
                    <a:pt x="23710" y="2992"/>
                  </a:lnTo>
                  <a:lnTo>
                    <a:pt x="23534" y="2860"/>
                  </a:lnTo>
                  <a:lnTo>
                    <a:pt x="23182" y="2508"/>
                  </a:lnTo>
                  <a:lnTo>
                    <a:pt x="22830" y="2112"/>
                  </a:lnTo>
                  <a:lnTo>
                    <a:pt x="22434" y="1672"/>
                  </a:lnTo>
                  <a:lnTo>
                    <a:pt x="22214" y="1452"/>
                  </a:lnTo>
                  <a:lnTo>
                    <a:pt x="21994" y="1232"/>
                  </a:lnTo>
                  <a:lnTo>
                    <a:pt x="21730" y="1056"/>
                  </a:lnTo>
                  <a:lnTo>
                    <a:pt x="21466" y="924"/>
                  </a:lnTo>
                  <a:lnTo>
                    <a:pt x="21159" y="792"/>
                  </a:lnTo>
                  <a:lnTo>
                    <a:pt x="20807" y="748"/>
                  </a:lnTo>
                  <a:lnTo>
                    <a:pt x="20455" y="748"/>
                  </a:lnTo>
                  <a:lnTo>
                    <a:pt x="20147" y="792"/>
                  </a:lnTo>
                  <a:lnTo>
                    <a:pt x="19883" y="924"/>
                  </a:lnTo>
                  <a:lnTo>
                    <a:pt x="19619" y="1056"/>
                  </a:lnTo>
                  <a:lnTo>
                    <a:pt x="19355" y="1276"/>
                  </a:lnTo>
                  <a:lnTo>
                    <a:pt x="19135" y="1452"/>
                  </a:lnTo>
                  <a:lnTo>
                    <a:pt x="18695" y="1936"/>
                  </a:lnTo>
                  <a:lnTo>
                    <a:pt x="18343" y="2332"/>
                  </a:lnTo>
                  <a:lnTo>
                    <a:pt x="17947" y="2684"/>
                  </a:lnTo>
                  <a:lnTo>
                    <a:pt x="17727" y="2860"/>
                  </a:lnTo>
                  <a:lnTo>
                    <a:pt x="17507" y="2992"/>
                  </a:lnTo>
                  <a:lnTo>
                    <a:pt x="17244" y="3080"/>
                  </a:lnTo>
                  <a:lnTo>
                    <a:pt x="16980" y="3124"/>
                  </a:lnTo>
                  <a:lnTo>
                    <a:pt x="16672" y="3124"/>
                  </a:lnTo>
                  <a:lnTo>
                    <a:pt x="16364" y="3080"/>
                  </a:lnTo>
                  <a:lnTo>
                    <a:pt x="16056" y="2992"/>
                  </a:lnTo>
                  <a:lnTo>
                    <a:pt x="15836" y="2860"/>
                  </a:lnTo>
                  <a:lnTo>
                    <a:pt x="15572" y="2684"/>
                  </a:lnTo>
                  <a:lnTo>
                    <a:pt x="15308" y="2464"/>
                  </a:lnTo>
                  <a:lnTo>
                    <a:pt x="14824" y="2024"/>
                  </a:lnTo>
                  <a:lnTo>
                    <a:pt x="14296" y="1496"/>
                  </a:lnTo>
                  <a:lnTo>
                    <a:pt x="14032" y="1232"/>
                  </a:lnTo>
                  <a:lnTo>
                    <a:pt x="13724" y="1012"/>
                  </a:lnTo>
                  <a:lnTo>
                    <a:pt x="13373" y="836"/>
                  </a:lnTo>
                  <a:lnTo>
                    <a:pt x="13021" y="704"/>
                  </a:lnTo>
                  <a:lnTo>
                    <a:pt x="12581" y="616"/>
                  </a:lnTo>
                  <a:lnTo>
                    <a:pt x="12141" y="616"/>
                  </a:lnTo>
                  <a:lnTo>
                    <a:pt x="11745" y="660"/>
                  </a:lnTo>
                  <a:lnTo>
                    <a:pt x="11393" y="748"/>
                  </a:lnTo>
                  <a:lnTo>
                    <a:pt x="11085" y="880"/>
                  </a:lnTo>
                  <a:lnTo>
                    <a:pt x="10777" y="1056"/>
                  </a:lnTo>
                  <a:lnTo>
                    <a:pt x="10557" y="1232"/>
                  </a:lnTo>
                  <a:lnTo>
                    <a:pt x="10293" y="1452"/>
                  </a:lnTo>
                  <a:lnTo>
                    <a:pt x="9853" y="1892"/>
                  </a:lnTo>
                  <a:lnTo>
                    <a:pt x="9458" y="2288"/>
                  </a:lnTo>
                  <a:lnTo>
                    <a:pt x="9062" y="2596"/>
                  </a:lnTo>
                  <a:lnTo>
                    <a:pt x="8842" y="2728"/>
                  </a:lnTo>
                  <a:lnTo>
                    <a:pt x="8622" y="2816"/>
                  </a:lnTo>
                  <a:lnTo>
                    <a:pt x="8358" y="2860"/>
                  </a:lnTo>
                  <a:lnTo>
                    <a:pt x="8094" y="2860"/>
                  </a:lnTo>
                  <a:lnTo>
                    <a:pt x="7786" y="2816"/>
                  </a:lnTo>
                  <a:lnTo>
                    <a:pt x="7522" y="2728"/>
                  </a:lnTo>
                  <a:lnTo>
                    <a:pt x="7258" y="2596"/>
                  </a:lnTo>
                  <a:lnTo>
                    <a:pt x="7038" y="2464"/>
                  </a:lnTo>
                  <a:lnTo>
                    <a:pt x="6598" y="2068"/>
                  </a:lnTo>
                  <a:lnTo>
                    <a:pt x="6158" y="1672"/>
                  </a:lnTo>
                  <a:lnTo>
                    <a:pt x="5719" y="1188"/>
                  </a:lnTo>
                  <a:lnTo>
                    <a:pt x="5455" y="968"/>
                  </a:lnTo>
                  <a:lnTo>
                    <a:pt x="5191" y="748"/>
                  </a:lnTo>
                  <a:lnTo>
                    <a:pt x="4927" y="572"/>
                  </a:lnTo>
                  <a:lnTo>
                    <a:pt x="4619" y="396"/>
                  </a:lnTo>
                  <a:lnTo>
                    <a:pt x="4267" y="265"/>
                  </a:lnTo>
                  <a:lnTo>
                    <a:pt x="3871" y="221"/>
                  </a:lnTo>
                  <a:lnTo>
                    <a:pt x="3299" y="221"/>
                  </a:lnTo>
                  <a:lnTo>
                    <a:pt x="3035" y="308"/>
                  </a:lnTo>
                  <a:lnTo>
                    <a:pt x="2727" y="396"/>
                  </a:lnTo>
                  <a:lnTo>
                    <a:pt x="2199" y="660"/>
                  </a:lnTo>
                  <a:lnTo>
                    <a:pt x="1672" y="1056"/>
                  </a:lnTo>
                  <a:lnTo>
                    <a:pt x="1188" y="1452"/>
                  </a:lnTo>
                  <a:lnTo>
                    <a:pt x="748" y="1892"/>
                  </a:lnTo>
                  <a:lnTo>
                    <a:pt x="0" y="2728"/>
                  </a:lnTo>
                  <a:lnTo>
                    <a:pt x="484" y="3124"/>
                  </a:lnTo>
                  <a:lnTo>
                    <a:pt x="1100" y="2376"/>
                  </a:lnTo>
                  <a:lnTo>
                    <a:pt x="1496" y="1980"/>
                  </a:lnTo>
                  <a:lnTo>
                    <a:pt x="1935" y="1628"/>
                  </a:lnTo>
                  <a:lnTo>
                    <a:pt x="2419" y="1276"/>
                  </a:lnTo>
                  <a:lnTo>
                    <a:pt x="2859" y="1012"/>
                  </a:lnTo>
                  <a:lnTo>
                    <a:pt x="3123" y="924"/>
                  </a:lnTo>
                  <a:lnTo>
                    <a:pt x="3343" y="836"/>
                  </a:lnTo>
                  <a:lnTo>
                    <a:pt x="3563" y="792"/>
                  </a:lnTo>
                  <a:lnTo>
                    <a:pt x="3827" y="792"/>
                  </a:lnTo>
                  <a:lnTo>
                    <a:pt x="4091" y="880"/>
                  </a:lnTo>
                  <a:lnTo>
                    <a:pt x="4399" y="968"/>
                  </a:lnTo>
                  <a:lnTo>
                    <a:pt x="4663" y="1100"/>
                  </a:lnTo>
                  <a:lnTo>
                    <a:pt x="4883" y="1232"/>
                  </a:lnTo>
                  <a:lnTo>
                    <a:pt x="5323" y="1628"/>
                  </a:lnTo>
                  <a:lnTo>
                    <a:pt x="5763" y="2068"/>
                  </a:lnTo>
                  <a:lnTo>
                    <a:pt x="6202" y="2552"/>
                  </a:lnTo>
                  <a:lnTo>
                    <a:pt x="6466" y="2772"/>
                  </a:lnTo>
                  <a:lnTo>
                    <a:pt x="6730" y="2992"/>
                  </a:lnTo>
                  <a:lnTo>
                    <a:pt x="6994" y="3168"/>
                  </a:lnTo>
                  <a:lnTo>
                    <a:pt x="7302" y="3300"/>
                  </a:lnTo>
                  <a:lnTo>
                    <a:pt x="7654" y="3388"/>
                  </a:lnTo>
                  <a:lnTo>
                    <a:pt x="8050" y="3476"/>
                  </a:lnTo>
                  <a:lnTo>
                    <a:pt x="8402" y="3476"/>
                  </a:lnTo>
                  <a:lnTo>
                    <a:pt x="8754" y="3388"/>
                  </a:lnTo>
                  <a:lnTo>
                    <a:pt x="9062" y="3300"/>
                  </a:lnTo>
                  <a:lnTo>
                    <a:pt x="9370" y="3124"/>
                  </a:lnTo>
                  <a:lnTo>
                    <a:pt x="9590" y="2948"/>
                  </a:lnTo>
                  <a:lnTo>
                    <a:pt x="9853" y="2772"/>
                  </a:lnTo>
                  <a:lnTo>
                    <a:pt x="10293" y="2288"/>
                  </a:lnTo>
                  <a:lnTo>
                    <a:pt x="10689" y="1892"/>
                  </a:lnTo>
                  <a:lnTo>
                    <a:pt x="11085" y="1584"/>
                  </a:lnTo>
                  <a:lnTo>
                    <a:pt x="11349" y="1408"/>
                  </a:lnTo>
                  <a:lnTo>
                    <a:pt x="11569" y="1320"/>
                  </a:lnTo>
                  <a:lnTo>
                    <a:pt x="11877" y="1232"/>
                  </a:lnTo>
                  <a:lnTo>
                    <a:pt x="12185" y="1188"/>
                  </a:lnTo>
                  <a:lnTo>
                    <a:pt x="12537" y="1232"/>
                  </a:lnTo>
                  <a:lnTo>
                    <a:pt x="12845" y="1276"/>
                  </a:lnTo>
                  <a:lnTo>
                    <a:pt x="13153" y="1408"/>
                  </a:lnTo>
                  <a:lnTo>
                    <a:pt x="13417" y="1540"/>
                  </a:lnTo>
                  <a:lnTo>
                    <a:pt x="13680" y="1760"/>
                  </a:lnTo>
                  <a:lnTo>
                    <a:pt x="13944" y="1980"/>
                  </a:lnTo>
                  <a:lnTo>
                    <a:pt x="14428" y="2420"/>
                  </a:lnTo>
                  <a:lnTo>
                    <a:pt x="14912" y="2904"/>
                  </a:lnTo>
                  <a:lnTo>
                    <a:pt x="15176" y="3124"/>
                  </a:lnTo>
                  <a:lnTo>
                    <a:pt x="15440" y="3344"/>
                  </a:lnTo>
                  <a:lnTo>
                    <a:pt x="15748" y="3476"/>
                  </a:lnTo>
                  <a:lnTo>
                    <a:pt x="16056" y="3608"/>
                  </a:lnTo>
                  <a:lnTo>
                    <a:pt x="16364" y="3696"/>
                  </a:lnTo>
                  <a:lnTo>
                    <a:pt x="16760" y="3740"/>
                  </a:lnTo>
                  <a:lnTo>
                    <a:pt x="17068" y="3740"/>
                  </a:lnTo>
                  <a:lnTo>
                    <a:pt x="17419" y="3652"/>
                  </a:lnTo>
                  <a:lnTo>
                    <a:pt x="17727" y="3520"/>
                  </a:lnTo>
                  <a:lnTo>
                    <a:pt x="18035" y="3388"/>
                  </a:lnTo>
                  <a:lnTo>
                    <a:pt x="18299" y="3212"/>
                  </a:lnTo>
                  <a:lnTo>
                    <a:pt x="18563" y="2992"/>
                  </a:lnTo>
                  <a:lnTo>
                    <a:pt x="18783" y="2772"/>
                  </a:lnTo>
                  <a:lnTo>
                    <a:pt x="19179" y="2332"/>
                  </a:lnTo>
                  <a:lnTo>
                    <a:pt x="19531" y="1936"/>
                  </a:lnTo>
                  <a:lnTo>
                    <a:pt x="19883" y="1584"/>
                  </a:lnTo>
                  <a:lnTo>
                    <a:pt x="20103" y="1452"/>
                  </a:lnTo>
                  <a:lnTo>
                    <a:pt x="20279" y="1408"/>
                  </a:lnTo>
                  <a:lnTo>
                    <a:pt x="20543" y="1320"/>
                  </a:lnTo>
                  <a:lnTo>
                    <a:pt x="20763" y="1320"/>
                  </a:lnTo>
                  <a:lnTo>
                    <a:pt x="21027" y="1364"/>
                  </a:lnTo>
                  <a:lnTo>
                    <a:pt x="21246" y="1452"/>
                  </a:lnTo>
                  <a:lnTo>
                    <a:pt x="21466" y="1584"/>
                  </a:lnTo>
                  <a:lnTo>
                    <a:pt x="21642" y="1716"/>
                  </a:lnTo>
                  <a:lnTo>
                    <a:pt x="22038" y="2068"/>
                  </a:lnTo>
                  <a:lnTo>
                    <a:pt x="22390" y="2508"/>
                  </a:lnTo>
                  <a:lnTo>
                    <a:pt x="22786" y="2948"/>
                  </a:lnTo>
                  <a:lnTo>
                    <a:pt x="23006" y="3168"/>
                  </a:lnTo>
                  <a:lnTo>
                    <a:pt x="23226" y="3388"/>
                  </a:lnTo>
                  <a:lnTo>
                    <a:pt x="23490" y="3520"/>
                  </a:lnTo>
                  <a:lnTo>
                    <a:pt x="23754" y="3652"/>
                  </a:lnTo>
                  <a:lnTo>
                    <a:pt x="24062" y="3696"/>
                  </a:lnTo>
                  <a:lnTo>
                    <a:pt x="24370" y="3740"/>
                  </a:lnTo>
                  <a:lnTo>
                    <a:pt x="24678" y="3696"/>
                  </a:lnTo>
                  <a:lnTo>
                    <a:pt x="24942" y="3608"/>
                  </a:lnTo>
                  <a:lnTo>
                    <a:pt x="25161" y="3476"/>
                  </a:lnTo>
                  <a:lnTo>
                    <a:pt x="25381" y="3300"/>
                  </a:lnTo>
                  <a:lnTo>
                    <a:pt x="25733" y="2948"/>
                  </a:lnTo>
                  <a:lnTo>
                    <a:pt x="26041" y="2552"/>
                  </a:lnTo>
                  <a:lnTo>
                    <a:pt x="26305" y="2200"/>
                  </a:lnTo>
                  <a:lnTo>
                    <a:pt x="26613" y="1848"/>
                  </a:lnTo>
                  <a:lnTo>
                    <a:pt x="26789" y="1716"/>
                  </a:lnTo>
                  <a:lnTo>
                    <a:pt x="26965" y="1628"/>
                  </a:lnTo>
                  <a:lnTo>
                    <a:pt x="27141" y="1540"/>
                  </a:lnTo>
                  <a:lnTo>
                    <a:pt x="27361" y="1452"/>
                  </a:lnTo>
                  <a:lnTo>
                    <a:pt x="27889" y="1452"/>
                  </a:lnTo>
                  <a:lnTo>
                    <a:pt x="28109" y="1540"/>
                  </a:lnTo>
                  <a:lnTo>
                    <a:pt x="28329" y="1628"/>
                  </a:lnTo>
                  <a:lnTo>
                    <a:pt x="28769" y="1936"/>
                  </a:lnTo>
                  <a:lnTo>
                    <a:pt x="29164" y="2288"/>
                  </a:lnTo>
                  <a:lnTo>
                    <a:pt x="29648" y="2640"/>
                  </a:lnTo>
                  <a:lnTo>
                    <a:pt x="29912" y="2816"/>
                  </a:lnTo>
                  <a:lnTo>
                    <a:pt x="30176" y="2992"/>
                  </a:lnTo>
                  <a:lnTo>
                    <a:pt x="30440" y="3080"/>
                  </a:lnTo>
                  <a:lnTo>
                    <a:pt x="30748" y="3168"/>
                  </a:lnTo>
                  <a:lnTo>
                    <a:pt x="31056" y="3168"/>
                  </a:lnTo>
                  <a:lnTo>
                    <a:pt x="31408" y="3124"/>
                  </a:lnTo>
                  <a:lnTo>
                    <a:pt x="31716" y="2992"/>
                  </a:lnTo>
                  <a:lnTo>
                    <a:pt x="31980" y="2860"/>
                  </a:lnTo>
                  <a:lnTo>
                    <a:pt x="32200" y="2684"/>
                  </a:lnTo>
                  <a:lnTo>
                    <a:pt x="32420" y="2508"/>
                  </a:lnTo>
                  <a:lnTo>
                    <a:pt x="32816" y="2068"/>
                  </a:lnTo>
                  <a:lnTo>
                    <a:pt x="33123" y="1584"/>
                  </a:lnTo>
                  <a:lnTo>
                    <a:pt x="33387" y="1188"/>
                  </a:lnTo>
                  <a:lnTo>
                    <a:pt x="33651" y="880"/>
                  </a:lnTo>
                  <a:lnTo>
                    <a:pt x="33783" y="792"/>
                  </a:lnTo>
                  <a:lnTo>
                    <a:pt x="33915" y="704"/>
                  </a:lnTo>
                  <a:lnTo>
                    <a:pt x="34047" y="616"/>
                  </a:lnTo>
                  <a:lnTo>
                    <a:pt x="34355" y="616"/>
                  </a:lnTo>
                  <a:lnTo>
                    <a:pt x="34531" y="704"/>
                  </a:lnTo>
                  <a:lnTo>
                    <a:pt x="34751" y="836"/>
                  </a:lnTo>
                  <a:lnTo>
                    <a:pt x="34971" y="1100"/>
                  </a:lnTo>
                  <a:lnTo>
                    <a:pt x="35235" y="1452"/>
                  </a:lnTo>
                  <a:lnTo>
                    <a:pt x="35543" y="1936"/>
                  </a:lnTo>
                  <a:lnTo>
                    <a:pt x="35851" y="2552"/>
                  </a:lnTo>
                  <a:lnTo>
                    <a:pt x="36159" y="3344"/>
                  </a:lnTo>
                  <a:lnTo>
                    <a:pt x="36730" y="3124"/>
                  </a:lnTo>
                  <a:lnTo>
                    <a:pt x="36423" y="2376"/>
                  </a:lnTo>
                  <a:lnTo>
                    <a:pt x="36115" y="1760"/>
                  </a:lnTo>
                  <a:lnTo>
                    <a:pt x="35807" y="1232"/>
                  </a:lnTo>
                  <a:lnTo>
                    <a:pt x="35499" y="792"/>
                  </a:lnTo>
                  <a:lnTo>
                    <a:pt x="35191" y="440"/>
                  </a:lnTo>
                  <a:lnTo>
                    <a:pt x="34883" y="221"/>
                  </a:lnTo>
                  <a:lnTo>
                    <a:pt x="34531" y="89"/>
                  </a:lnTo>
                  <a:lnTo>
                    <a:pt x="3422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242500" y="2503925"/>
              <a:ext cx="912800" cy="90200"/>
            </a:xfrm>
            <a:custGeom>
              <a:rect b="b" l="l" r="r" t="t"/>
              <a:pathLst>
                <a:path extrusionOk="0" h="3608" w="36512">
                  <a:moveTo>
                    <a:pt x="3652" y="1"/>
                  </a:moveTo>
                  <a:lnTo>
                    <a:pt x="3476" y="89"/>
                  </a:lnTo>
                  <a:lnTo>
                    <a:pt x="3300" y="221"/>
                  </a:lnTo>
                  <a:lnTo>
                    <a:pt x="3168" y="309"/>
                  </a:lnTo>
                  <a:lnTo>
                    <a:pt x="2860" y="661"/>
                  </a:lnTo>
                  <a:lnTo>
                    <a:pt x="2596" y="1012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453" y="1892"/>
                  </a:lnTo>
                  <a:lnTo>
                    <a:pt x="1145" y="1848"/>
                  </a:lnTo>
                  <a:lnTo>
                    <a:pt x="837" y="1804"/>
                  </a:lnTo>
                  <a:lnTo>
                    <a:pt x="573" y="1672"/>
                  </a:lnTo>
                  <a:lnTo>
                    <a:pt x="397" y="1584"/>
                  </a:lnTo>
                  <a:lnTo>
                    <a:pt x="1" y="2024"/>
                  </a:lnTo>
                  <a:lnTo>
                    <a:pt x="265" y="2200"/>
                  </a:lnTo>
                  <a:lnTo>
                    <a:pt x="661" y="2332"/>
                  </a:lnTo>
                  <a:lnTo>
                    <a:pt x="1057" y="2464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056"/>
                  </a:lnTo>
                  <a:lnTo>
                    <a:pt x="3476" y="836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2"/>
                  </a:lnTo>
                  <a:lnTo>
                    <a:pt x="4576" y="1056"/>
                  </a:lnTo>
                  <a:lnTo>
                    <a:pt x="4796" y="1452"/>
                  </a:lnTo>
                  <a:lnTo>
                    <a:pt x="5060" y="1848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596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8"/>
                  </a:lnTo>
                  <a:lnTo>
                    <a:pt x="9151" y="880"/>
                  </a:lnTo>
                  <a:lnTo>
                    <a:pt x="9327" y="749"/>
                  </a:lnTo>
                  <a:lnTo>
                    <a:pt x="9502" y="705"/>
                  </a:lnTo>
                  <a:lnTo>
                    <a:pt x="9678" y="661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6"/>
                  </a:lnTo>
                  <a:lnTo>
                    <a:pt x="10382" y="1012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582" y="2904"/>
                  </a:lnTo>
                  <a:lnTo>
                    <a:pt x="12802" y="2860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44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00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432" y="3608"/>
                  </a:lnTo>
                  <a:lnTo>
                    <a:pt x="18696" y="3520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16"/>
                  </a:lnTo>
                  <a:lnTo>
                    <a:pt x="19928" y="2332"/>
                  </a:lnTo>
                  <a:lnTo>
                    <a:pt x="20236" y="1804"/>
                  </a:lnTo>
                  <a:lnTo>
                    <a:pt x="20412" y="1408"/>
                  </a:lnTo>
                  <a:lnTo>
                    <a:pt x="20632" y="1056"/>
                  </a:lnTo>
                  <a:lnTo>
                    <a:pt x="20764" y="924"/>
                  </a:lnTo>
                  <a:lnTo>
                    <a:pt x="20896" y="792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05"/>
                  </a:lnTo>
                  <a:lnTo>
                    <a:pt x="21423" y="749"/>
                  </a:lnTo>
                  <a:lnTo>
                    <a:pt x="21555" y="836"/>
                  </a:lnTo>
                  <a:lnTo>
                    <a:pt x="21687" y="968"/>
                  </a:lnTo>
                  <a:lnTo>
                    <a:pt x="21907" y="1276"/>
                  </a:lnTo>
                  <a:lnTo>
                    <a:pt x="22215" y="1716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28"/>
                  </a:lnTo>
                  <a:lnTo>
                    <a:pt x="26086" y="2288"/>
                  </a:lnTo>
                  <a:lnTo>
                    <a:pt x="26482" y="1892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672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0705" y="3432"/>
                  </a:lnTo>
                  <a:lnTo>
                    <a:pt x="31013" y="3388"/>
                  </a:lnTo>
                  <a:lnTo>
                    <a:pt x="31321" y="3344"/>
                  </a:lnTo>
                  <a:lnTo>
                    <a:pt x="31585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16"/>
                  </a:lnTo>
                  <a:lnTo>
                    <a:pt x="33872" y="1672"/>
                  </a:lnTo>
                  <a:lnTo>
                    <a:pt x="34312" y="1672"/>
                  </a:lnTo>
                  <a:lnTo>
                    <a:pt x="34576" y="1760"/>
                  </a:lnTo>
                  <a:lnTo>
                    <a:pt x="34796" y="1892"/>
                  </a:lnTo>
                  <a:lnTo>
                    <a:pt x="35280" y="2244"/>
                  </a:lnTo>
                  <a:lnTo>
                    <a:pt x="35676" y="2596"/>
                  </a:lnTo>
                  <a:lnTo>
                    <a:pt x="35984" y="2992"/>
                  </a:lnTo>
                  <a:lnTo>
                    <a:pt x="36512" y="2728"/>
                  </a:lnTo>
                  <a:lnTo>
                    <a:pt x="36336" y="2464"/>
                  </a:lnTo>
                  <a:lnTo>
                    <a:pt x="36160" y="2244"/>
                  </a:lnTo>
                  <a:lnTo>
                    <a:pt x="35896" y="1980"/>
                  </a:lnTo>
                  <a:lnTo>
                    <a:pt x="35632" y="1760"/>
                  </a:lnTo>
                  <a:lnTo>
                    <a:pt x="35368" y="1540"/>
                  </a:lnTo>
                  <a:lnTo>
                    <a:pt x="35060" y="1364"/>
                  </a:lnTo>
                  <a:lnTo>
                    <a:pt x="34752" y="1232"/>
                  </a:lnTo>
                  <a:lnTo>
                    <a:pt x="34488" y="1100"/>
                  </a:lnTo>
                  <a:lnTo>
                    <a:pt x="34136" y="1056"/>
                  </a:lnTo>
                  <a:lnTo>
                    <a:pt x="33828" y="1056"/>
                  </a:lnTo>
                  <a:lnTo>
                    <a:pt x="33520" y="1144"/>
                  </a:lnTo>
                  <a:lnTo>
                    <a:pt x="33212" y="1276"/>
                  </a:lnTo>
                  <a:lnTo>
                    <a:pt x="32948" y="1408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32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0"/>
                  </a:lnTo>
                  <a:lnTo>
                    <a:pt x="28418" y="968"/>
                  </a:lnTo>
                  <a:lnTo>
                    <a:pt x="28198" y="836"/>
                  </a:lnTo>
                  <a:lnTo>
                    <a:pt x="27934" y="792"/>
                  </a:lnTo>
                  <a:lnTo>
                    <a:pt x="27582" y="749"/>
                  </a:lnTo>
                  <a:lnTo>
                    <a:pt x="27230" y="792"/>
                  </a:lnTo>
                  <a:lnTo>
                    <a:pt x="26922" y="880"/>
                  </a:lnTo>
                  <a:lnTo>
                    <a:pt x="26658" y="1012"/>
                  </a:lnTo>
                  <a:lnTo>
                    <a:pt x="26350" y="1232"/>
                  </a:lnTo>
                  <a:lnTo>
                    <a:pt x="26130" y="1408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20"/>
                  </a:lnTo>
                  <a:lnTo>
                    <a:pt x="23315" y="2288"/>
                  </a:lnTo>
                  <a:lnTo>
                    <a:pt x="23007" y="1848"/>
                  </a:lnTo>
                  <a:lnTo>
                    <a:pt x="22699" y="1408"/>
                  </a:lnTo>
                  <a:lnTo>
                    <a:pt x="22391" y="924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09"/>
                  </a:lnTo>
                  <a:lnTo>
                    <a:pt x="21643" y="177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397"/>
                  </a:lnTo>
                  <a:lnTo>
                    <a:pt x="20236" y="617"/>
                  </a:lnTo>
                  <a:lnTo>
                    <a:pt x="19928" y="1056"/>
                  </a:lnTo>
                  <a:lnTo>
                    <a:pt x="19664" y="1540"/>
                  </a:lnTo>
                  <a:lnTo>
                    <a:pt x="19444" y="1980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860"/>
                  </a:lnTo>
                  <a:lnTo>
                    <a:pt x="18520" y="2992"/>
                  </a:lnTo>
                  <a:lnTo>
                    <a:pt x="18300" y="2992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40"/>
                  </a:lnTo>
                  <a:lnTo>
                    <a:pt x="16981" y="2288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288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28"/>
                  </a:lnTo>
                  <a:lnTo>
                    <a:pt x="11262" y="1320"/>
                  </a:lnTo>
                  <a:lnTo>
                    <a:pt x="11042" y="924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89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29"/>
                  </a:lnTo>
                  <a:lnTo>
                    <a:pt x="8359" y="749"/>
                  </a:lnTo>
                  <a:lnTo>
                    <a:pt x="7919" y="1232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12"/>
                  </a:lnTo>
                  <a:lnTo>
                    <a:pt x="6775" y="2200"/>
                  </a:lnTo>
                  <a:lnTo>
                    <a:pt x="6599" y="2244"/>
                  </a:lnTo>
                  <a:lnTo>
                    <a:pt x="6379" y="2244"/>
                  </a:lnTo>
                  <a:lnTo>
                    <a:pt x="6203" y="2156"/>
                  </a:lnTo>
                  <a:lnTo>
                    <a:pt x="6027" y="2068"/>
                  </a:lnTo>
                  <a:lnTo>
                    <a:pt x="5763" y="1804"/>
                  </a:lnTo>
                  <a:lnTo>
                    <a:pt x="5544" y="1496"/>
                  </a:lnTo>
                  <a:lnTo>
                    <a:pt x="5324" y="1144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242500" y="2572100"/>
              <a:ext cx="909500" cy="86925"/>
            </a:xfrm>
            <a:custGeom>
              <a:rect b="b" l="l" r="r" t="t"/>
              <a:pathLst>
                <a:path extrusionOk="0" h="3477" w="36380">
                  <a:moveTo>
                    <a:pt x="4180" y="1"/>
                  </a:moveTo>
                  <a:lnTo>
                    <a:pt x="3916" y="45"/>
                  </a:lnTo>
                  <a:lnTo>
                    <a:pt x="3696" y="133"/>
                  </a:lnTo>
                  <a:lnTo>
                    <a:pt x="3476" y="221"/>
                  </a:lnTo>
                  <a:lnTo>
                    <a:pt x="3124" y="485"/>
                  </a:lnTo>
                  <a:lnTo>
                    <a:pt x="2816" y="793"/>
                  </a:lnTo>
                  <a:lnTo>
                    <a:pt x="2552" y="1101"/>
                  </a:lnTo>
                  <a:lnTo>
                    <a:pt x="2288" y="1409"/>
                  </a:lnTo>
                  <a:lnTo>
                    <a:pt x="2024" y="1673"/>
                  </a:lnTo>
                  <a:lnTo>
                    <a:pt x="1848" y="1761"/>
                  </a:lnTo>
                  <a:lnTo>
                    <a:pt x="1717" y="1849"/>
                  </a:lnTo>
                  <a:lnTo>
                    <a:pt x="1541" y="1892"/>
                  </a:lnTo>
                  <a:lnTo>
                    <a:pt x="1365" y="1892"/>
                  </a:lnTo>
                  <a:lnTo>
                    <a:pt x="1145" y="1849"/>
                  </a:lnTo>
                  <a:lnTo>
                    <a:pt x="881" y="1761"/>
                  </a:lnTo>
                  <a:lnTo>
                    <a:pt x="661" y="1629"/>
                  </a:lnTo>
                  <a:lnTo>
                    <a:pt x="397" y="1453"/>
                  </a:lnTo>
                  <a:lnTo>
                    <a:pt x="1" y="1892"/>
                  </a:lnTo>
                  <a:lnTo>
                    <a:pt x="353" y="2156"/>
                  </a:lnTo>
                  <a:lnTo>
                    <a:pt x="661" y="2332"/>
                  </a:lnTo>
                  <a:lnTo>
                    <a:pt x="1013" y="2464"/>
                  </a:lnTo>
                  <a:lnTo>
                    <a:pt x="1365" y="2508"/>
                  </a:lnTo>
                  <a:lnTo>
                    <a:pt x="1629" y="2464"/>
                  </a:lnTo>
                  <a:lnTo>
                    <a:pt x="1892" y="2420"/>
                  </a:lnTo>
                  <a:lnTo>
                    <a:pt x="2112" y="2288"/>
                  </a:lnTo>
                  <a:lnTo>
                    <a:pt x="2332" y="2156"/>
                  </a:lnTo>
                  <a:lnTo>
                    <a:pt x="2684" y="1849"/>
                  </a:lnTo>
                  <a:lnTo>
                    <a:pt x="3036" y="1497"/>
                  </a:lnTo>
                  <a:lnTo>
                    <a:pt x="3256" y="1189"/>
                  </a:lnTo>
                  <a:lnTo>
                    <a:pt x="3520" y="969"/>
                  </a:lnTo>
                  <a:lnTo>
                    <a:pt x="3784" y="749"/>
                  </a:lnTo>
                  <a:lnTo>
                    <a:pt x="4092" y="617"/>
                  </a:lnTo>
                  <a:lnTo>
                    <a:pt x="4224" y="573"/>
                  </a:lnTo>
                  <a:lnTo>
                    <a:pt x="4400" y="573"/>
                  </a:lnTo>
                  <a:lnTo>
                    <a:pt x="4532" y="617"/>
                  </a:lnTo>
                  <a:lnTo>
                    <a:pt x="4664" y="661"/>
                  </a:lnTo>
                  <a:lnTo>
                    <a:pt x="4928" y="837"/>
                  </a:lnTo>
                  <a:lnTo>
                    <a:pt x="5280" y="1057"/>
                  </a:lnTo>
                  <a:lnTo>
                    <a:pt x="5631" y="1365"/>
                  </a:lnTo>
                  <a:lnTo>
                    <a:pt x="6027" y="1629"/>
                  </a:lnTo>
                  <a:lnTo>
                    <a:pt x="6291" y="1761"/>
                  </a:lnTo>
                  <a:lnTo>
                    <a:pt x="6555" y="1849"/>
                  </a:lnTo>
                  <a:lnTo>
                    <a:pt x="6819" y="1892"/>
                  </a:lnTo>
                  <a:lnTo>
                    <a:pt x="7171" y="1936"/>
                  </a:lnTo>
                  <a:lnTo>
                    <a:pt x="7479" y="1980"/>
                  </a:lnTo>
                  <a:lnTo>
                    <a:pt x="7743" y="1936"/>
                  </a:lnTo>
                  <a:lnTo>
                    <a:pt x="8007" y="1892"/>
                  </a:lnTo>
                  <a:lnTo>
                    <a:pt x="8227" y="1805"/>
                  </a:lnTo>
                  <a:lnTo>
                    <a:pt x="8623" y="1585"/>
                  </a:lnTo>
                  <a:lnTo>
                    <a:pt x="8975" y="1321"/>
                  </a:lnTo>
                  <a:lnTo>
                    <a:pt x="9283" y="1101"/>
                  </a:lnTo>
                  <a:lnTo>
                    <a:pt x="9590" y="925"/>
                  </a:lnTo>
                  <a:lnTo>
                    <a:pt x="9986" y="793"/>
                  </a:lnTo>
                  <a:lnTo>
                    <a:pt x="10426" y="705"/>
                  </a:lnTo>
                  <a:lnTo>
                    <a:pt x="10998" y="705"/>
                  </a:lnTo>
                  <a:lnTo>
                    <a:pt x="11218" y="793"/>
                  </a:lnTo>
                  <a:lnTo>
                    <a:pt x="11438" y="881"/>
                  </a:lnTo>
                  <a:lnTo>
                    <a:pt x="11878" y="1101"/>
                  </a:lnTo>
                  <a:lnTo>
                    <a:pt x="12274" y="1409"/>
                  </a:lnTo>
                  <a:lnTo>
                    <a:pt x="12714" y="1717"/>
                  </a:lnTo>
                  <a:lnTo>
                    <a:pt x="13198" y="2024"/>
                  </a:lnTo>
                  <a:lnTo>
                    <a:pt x="13505" y="2156"/>
                  </a:lnTo>
                  <a:lnTo>
                    <a:pt x="13813" y="2288"/>
                  </a:lnTo>
                  <a:lnTo>
                    <a:pt x="14209" y="2376"/>
                  </a:lnTo>
                  <a:lnTo>
                    <a:pt x="14605" y="2420"/>
                  </a:lnTo>
                  <a:lnTo>
                    <a:pt x="15221" y="2420"/>
                  </a:lnTo>
                  <a:lnTo>
                    <a:pt x="15749" y="2332"/>
                  </a:lnTo>
                  <a:lnTo>
                    <a:pt x="16145" y="2200"/>
                  </a:lnTo>
                  <a:lnTo>
                    <a:pt x="16541" y="2024"/>
                  </a:lnTo>
                  <a:lnTo>
                    <a:pt x="16893" y="1892"/>
                  </a:lnTo>
                  <a:lnTo>
                    <a:pt x="17288" y="1717"/>
                  </a:lnTo>
                  <a:lnTo>
                    <a:pt x="17772" y="1629"/>
                  </a:lnTo>
                  <a:lnTo>
                    <a:pt x="18388" y="1629"/>
                  </a:lnTo>
                  <a:lnTo>
                    <a:pt x="19048" y="1673"/>
                  </a:lnTo>
                  <a:lnTo>
                    <a:pt x="19576" y="1849"/>
                  </a:lnTo>
                  <a:lnTo>
                    <a:pt x="19972" y="2024"/>
                  </a:lnTo>
                  <a:lnTo>
                    <a:pt x="20368" y="2200"/>
                  </a:lnTo>
                  <a:lnTo>
                    <a:pt x="20764" y="2420"/>
                  </a:lnTo>
                  <a:lnTo>
                    <a:pt x="21203" y="2596"/>
                  </a:lnTo>
                  <a:lnTo>
                    <a:pt x="21687" y="2728"/>
                  </a:lnTo>
                  <a:lnTo>
                    <a:pt x="21995" y="2772"/>
                  </a:lnTo>
                  <a:lnTo>
                    <a:pt x="22347" y="2772"/>
                  </a:lnTo>
                  <a:lnTo>
                    <a:pt x="22787" y="2728"/>
                  </a:lnTo>
                  <a:lnTo>
                    <a:pt x="23139" y="2640"/>
                  </a:lnTo>
                  <a:lnTo>
                    <a:pt x="23491" y="2552"/>
                  </a:lnTo>
                  <a:lnTo>
                    <a:pt x="23799" y="2420"/>
                  </a:lnTo>
                  <a:lnTo>
                    <a:pt x="24327" y="2112"/>
                  </a:lnTo>
                  <a:lnTo>
                    <a:pt x="24811" y="1761"/>
                  </a:lnTo>
                  <a:lnTo>
                    <a:pt x="25206" y="1497"/>
                  </a:lnTo>
                  <a:lnTo>
                    <a:pt x="25602" y="1277"/>
                  </a:lnTo>
                  <a:lnTo>
                    <a:pt x="25822" y="1233"/>
                  </a:lnTo>
                  <a:lnTo>
                    <a:pt x="26042" y="1189"/>
                  </a:lnTo>
                  <a:lnTo>
                    <a:pt x="26262" y="1189"/>
                  </a:lnTo>
                  <a:lnTo>
                    <a:pt x="26526" y="1233"/>
                  </a:lnTo>
                  <a:lnTo>
                    <a:pt x="26790" y="1277"/>
                  </a:lnTo>
                  <a:lnTo>
                    <a:pt x="27010" y="1409"/>
                  </a:lnTo>
                  <a:lnTo>
                    <a:pt x="27186" y="1497"/>
                  </a:lnTo>
                  <a:lnTo>
                    <a:pt x="27362" y="1673"/>
                  </a:lnTo>
                  <a:lnTo>
                    <a:pt x="27714" y="1980"/>
                  </a:lnTo>
                  <a:lnTo>
                    <a:pt x="28022" y="2332"/>
                  </a:lnTo>
                  <a:lnTo>
                    <a:pt x="28374" y="2728"/>
                  </a:lnTo>
                  <a:lnTo>
                    <a:pt x="28594" y="2948"/>
                  </a:lnTo>
                  <a:lnTo>
                    <a:pt x="28770" y="3124"/>
                  </a:lnTo>
                  <a:lnTo>
                    <a:pt x="29033" y="3256"/>
                  </a:lnTo>
                  <a:lnTo>
                    <a:pt x="29297" y="3388"/>
                  </a:lnTo>
                  <a:lnTo>
                    <a:pt x="29561" y="3432"/>
                  </a:lnTo>
                  <a:lnTo>
                    <a:pt x="29913" y="3476"/>
                  </a:lnTo>
                  <a:lnTo>
                    <a:pt x="30221" y="3476"/>
                  </a:lnTo>
                  <a:lnTo>
                    <a:pt x="30441" y="3432"/>
                  </a:lnTo>
                  <a:lnTo>
                    <a:pt x="30837" y="3300"/>
                  </a:lnTo>
                  <a:lnTo>
                    <a:pt x="31189" y="3080"/>
                  </a:lnTo>
                  <a:lnTo>
                    <a:pt x="31541" y="2860"/>
                  </a:lnTo>
                  <a:lnTo>
                    <a:pt x="31849" y="2640"/>
                  </a:lnTo>
                  <a:lnTo>
                    <a:pt x="32201" y="2420"/>
                  </a:lnTo>
                  <a:lnTo>
                    <a:pt x="32597" y="2244"/>
                  </a:lnTo>
                  <a:lnTo>
                    <a:pt x="33080" y="2156"/>
                  </a:lnTo>
                  <a:lnTo>
                    <a:pt x="33476" y="2156"/>
                  </a:lnTo>
                  <a:lnTo>
                    <a:pt x="33916" y="2200"/>
                  </a:lnTo>
                  <a:lnTo>
                    <a:pt x="34356" y="2332"/>
                  </a:lnTo>
                  <a:lnTo>
                    <a:pt x="34796" y="2464"/>
                  </a:lnTo>
                  <a:lnTo>
                    <a:pt x="35588" y="2816"/>
                  </a:lnTo>
                  <a:lnTo>
                    <a:pt x="36072" y="3124"/>
                  </a:lnTo>
                  <a:lnTo>
                    <a:pt x="36380" y="2596"/>
                  </a:lnTo>
                  <a:lnTo>
                    <a:pt x="35764" y="2244"/>
                  </a:lnTo>
                  <a:lnTo>
                    <a:pt x="35368" y="2068"/>
                  </a:lnTo>
                  <a:lnTo>
                    <a:pt x="34928" y="1892"/>
                  </a:lnTo>
                  <a:lnTo>
                    <a:pt x="34444" y="1717"/>
                  </a:lnTo>
                  <a:lnTo>
                    <a:pt x="33960" y="1585"/>
                  </a:lnTo>
                  <a:lnTo>
                    <a:pt x="33476" y="1541"/>
                  </a:lnTo>
                  <a:lnTo>
                    <a:pt x="32992" y="1541"/>
                  </a:lnTo>
                  <a:lnTo>
                    <a:pt x="32728" y="1629"/>
                  </a:lnTo>
                  <a:lnTo>
                    <a:pt x="32421" y="1673"/>
                  </a:lnTo>
                  <a:lnTo>
                    <a:pt x="31937" y="1892"/>
                  </a:lnTo>
                  <a:lnTo>
                    <a:pt x="31541" y="2112"/>
                  </a:lnTo>
                  <a:lnTo>
                    <a:pt x="31189" y="2376"/>
                  </a:lnTo>
                  <a:lnTo>
                    <a:pt x="30881" y="2552"/>
                  </a:lnTo>
                  <a:lnTo>
                    <a:pt x="30573" y="2728"/>
                  </a:lnTo>
                  <a:lnTo>
                    <a:pt x="30265" y="2860"/>
                  </a:lnTo>
                  <a:lnTo>
                    <a:pt x="29693" y="2860"/>
                  </a:lnTo>
                  <a:lnTo>
                    <a:pt x="29473" y="2816"/>
                  </a:lnTo>
                  <a:lnTo>
                    <a:pt x="29297" y="2728"/>
                  </a:lnTo>
                  <a:lnTo>
                    <a:pt x="29121" y="2596"/>
                  </a:lnTo>
                  <a:lnTo>
                    <a:pt x="28813" y="2288"/>
                  </a:lnTo>
                  <a:lnTo>
                    <a:pt x="28462" y="1936"/>
                  </a:lnTo>
                  <a:lnTo>
                    <a:pt x="28154" y="1541"/>
                  </a:lnTo>
                  <a:lnTo>
                    <a:pt x="27758" y="1189"/>
                  </a:lnTo>
                  <a:lnTo>
                    <a:pt x="27494" y="1013"/>
                  </a:lnTo>
                  <a:lnTo>
                    <a:pt x="27274" y="837"/>
                  </a:lnTo>
                  <a:lnTo>
                    <a:pt x="26966" y="749"/>
                  </a:lnTo>
                  <a:lnTo>
                    <a:pt x="26658" y="617"/>
                  </a:lnTo>
                  <a:lnTo>
                    <a:pt x="26306" y="573"/>
                  </a:lnTo>
                  <a:lnTo>
                    <a:pt x="25954" y="573"/>
                  </a:lnTo>
                  <a:lnTo>
                    <a:pt x="25690" y="617"/>
                  </a:lnTo>
                  <a:lnTo>
                    <a:pt x="25382" y="705"/>
                  </a:lnTo>
                  <a:lnTo>
                    <a:pt x="25118" y="837"/>
                  </a:lnTo>
                  <a:lnTo>
                    <a:pt x="24899" y="969"/>
                  </a:lnTo>
                  <a:lnTo>
                    <a:pt x="24459" y="1277"/>
                  </a:lnTo>
                  <a:lnTo>
                    <a:pt x="24019" y="1585"/>
                  </a:lnTo>
                  <a:lnTo>
                    <a:pt x="23535" y="1849"/>
                  </a:lnTo>
                  <a:lnTo>
                    <a:pt x="23271" y="1980"/>
                  </a:lnTo>
                  <a:lnTo>
                    <a:pt x="23007" y="2068"/>
                  </a:lnTo>
                  <a:lnTo>
                    <a:pt x="22655" y="2112"/>
                  </a:lnTo>
                  <a:lnTo>
                    <a:pt x="22303" y="2156"/>
                  </a:lnTo>
                  <a:lnTo>
                    <a:pt x="21775" y="2112"/>
                  </a:lnTo>
                  <a:lnTo>
                    <a:pt x="21379" y="2024"/>
                  </a:lnTo>
                  <a:lnTo>
                    <a:pt x="20984" y="1892"/>
                  </a:lnTo>
                  <a:lnTo>
                    <a:pt x="20632" y="1673"/>
                  </a:lnTo>
                  <a:lnTo>
                    <a:pt x="20236" y="1453"/>
                  </a:lnTo>
                  <a:lnTo>
                    <a:pt x="19752" y="1277"/>
                  </a:lnTo>
                  <a:lnTo>
                    <a:pt x="19180" y="1101"/>
                  </a:lnTo>
                  <a:lnTo>
                    <a:pt x="18828" y="1057"/>
                  </a:lnTo>
                  <a:lnTo>
                    <a:pt x="18432" y="1013"/>
                  </a:lnTo>
                  <a:lnTo>
                    <a:pt x="18036" y="1013"/>
                  </a:lnTo>
                  <a:lnTo>
                    <a:pt x="17728" y="1057"/>
                  </a:lnTo>
                  <a:lnTo>
                    <a:pt x="17157" y="1145"/>
                  </a:lnTo>
                  <a:lnTo>
                    <a:pt x="16673" y="1321"/>
                  </a:lnTo>
                  <a:lnTo>
                    <a:pt x="16277" y="1497"/>
                  </a:lnTo>
                  <a:lnTo>
                    <a:pt x="15925" y="1629"/>
                  </a:lnTo>
                  <a:lnTo>
                    <a:pt x="15573" y="1761"/>
                  </a:lnTo>
                  <a:lnTo>
                    <a:pt x="15177" y="1849"/>
                  </a:lnTo>
                  <a:lnTo>
                    <a:pt x="14649" y="1805"/>
                  </a:lnTo>
                  <a:lnTo>
                    <a:pt x="14297" y="1761"/>
                  </a:lnTo>
                  <a:lnTo>
                    <a:pt x="13989" y="1717"/>
                  </a:lnTo>
                  <a:lnTo>
                    <a:pt x="13725" y="1585"/>
                  </a:lnTo>
                  <a:lnTo>
                    <a:pt x="13461" y="1497"/>
                  </a:lnTo>
                  <a:lnTo>
                    <a:pt x="13022" y="1233"/>
                  </a:lnTo>
                  <a:lnTo>
                    <a:pt x="12626" y="925"/>
                  </a:lnTo>
                  <a:lnTo>
                    <a:pt x="12186" y="573"/>
                  </a:lnTo>
                  <a:lnTo>
                    <a:pt x="11966" y="441"/>
                  </a:lnTo>
                  <a:lnTo>
                    <a:pt x="11702" y="309"/>
                  </a:lnTo>
                  <a:lnTo>
                    <a:pt x="11394" y="221"/>
                  </a:lnTo>
                  <a:lnTo>
                    <a:pt x="11086" y="133"/>
                  </a:lnTo>
                  <a:lnTo>
                    <a:pt x="10778" y="89"/>
                  </a:lnTo>
                  <a:lnTo>
                    <a:pt x="10382" y="89"/>
                  </a:lnTo>
                  <a:lnTo>
                    <a:pt x="10074" y="133"/>
                  </a:lnTo>
                  <a:lnTo>
                    <a:pt x="9810" y="221"/>
                  </a:lnTo>
                  <a:lnTo>
                    <a:pt x="9327" y="397"/>
                  </a:lnTo>
                  <a:lnTo>
                    <a:pt x="8975" y="617"/>
                  </a:lnTo>
                  <a:lnTo>
                    <a:pt x="8623" y="837"/>
                  </a:lnTo>
                  <a:lnTo>
                    <a:pt x="8315" y="1057"/>
                  </a:lnTo>
                  <a:lnTo>
                    <a:pt x="8007" y="1233"/>
                  </a:lnTo>
                  <a:lnTo>
                    <a:pt x="7655" y="1365"/>
                  </a:lnTo>
                  <a:lnTo>
                    <a:pt x="7215" y="1365"/>
                  </a:lnTo>
                  <a:lnTo>
                    <a:pt x="6951" y="1321"/>
                  </a:lnTo>
                  <a:lnTo>
                    <a:pt x="6731" y="1277"/>
                  </a:lnTo>
                  <a:lnTo>
                    <a:pt x="6335" y="1101"/>
                  </a:lnTo>
                  <a:lnTo>
                    <a:pt x="5983" y="837"/>
                  </a:lnTo>
                  <a:lnTo>
                    <a:pt x="5631" y="617"/>
                  </a:lnTo>
                  <a:lnTo>
                    <a:pt x="5280" y="309"/>
                  </a:lnTo>
                  <a:lnTo>
                    <a:pt x="5104" y="177"/>
                  </a:lnTo>
                  <a:lnTo>
                    <a:pt x="4884" y="89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243600" y="2635900"/>
              <a:ext cx="911700" cy="103400"/>
            </a:xfrm>
            <a:custGeom>
              <a:rect b="b" l="l" r="r" t="t"/>
              <a:pathLst>
                <a:path extrusionOk="0" h="4136" w="36468">
                  <a:moveTo>
                    <a:pt x="2816" y="0"/>
                  </a:moveTo>
                  <a:lnTo>
                    <a:pt x="2596" y="88"/>
                  </a:lnTo>
                  <a:lnTo>
                    <a:pt x="2112" y="264"/>
                  </a:lnTo>
                  <a:lnTo>
                    <a:pt x="1629" y="572"/>
                  </a:lnTo>
                  <a:lnTo>
                    <a:pt x="1101" y="968"/>
                  </a:lnTo>
                  <a:lnTo>
                    <a:pt x="573" y="1540"/>
                  </a:lnTo>
                  <a:lnTo>
                    <a:pt x="1" y="2200"/>
                  </a:lnTo>
                  <a:lnTo>
                    <a:pt x="441" y="2552"/>
                  </a:lnTo>
                  <a:lnTo>
                    <a:pt x="793" y="2156"/>
                  </a:lnTo>
                  <a:lnTo>
                    <a:pt x="1189" y="1716"/>
                  </a:lnTo>
                  <a:lnTo>
                    <a:pt x="1585" y="1364"/>
                  </a:lnTo>
                  <a:lnTo>
                    <a:pt x="2024" y="1056"/>
                  </a:lnTo>
                  <a:lnTo>
                    <a:pt x="2420" y="792"/>
                  </a:lnTo>
                  <a:lnTo>
                    <a:pt x="2816" y="660"/>
                  </a:lnTo>
                  <a:lnTo>
                    <a:pt x="3036" y="616"/>
                  </a:lnTo>
                  <a:lnTo>
                    <a:pt x="3212" y="616"/>
                  </a:lnTo>
                  <a:lnTo>
                    <a:pt x="3388" y="660"/>
                  </a:lnTo>
                  <a:lnTo>
                    <a:pt x="3564" y="704"/>
                  </a:lnTo>
                  <a:lnTo>
                    <a:pt x="3828" y="880"/>
                  </a:lnTo>
                  <a:lnTo>
                    <a:pt x="4004" y="1100"/>
                  </a:lnTo>
                  <a:lnTo>
                    <a:pt x="4180" y="1364"/>
                  </a:lnTo>
                  <a:lnTo>
                    <a:pt x="4312" y="1628"/>
                  </a:lnTo>
                  <a:lnTo>
                    <a:pt x="4488" y="1980"/>
                  </a:lnTo>
                  <a:lnTo>
                    <a:pt x="4708" y="2288"/>
                  </a:lnTo>
                  <a:lnTo>
                    <a:pt x="5016" y="2552"/>
                  </a:lnTo>
                  <a:lnTo>
                    <a:pt x="5192" y="2684"/>
                  </a:lnTo>
                  <a:lnTo>
                    <a:pt x="5368" y="2772"/>
                  </a:lnTo>
                  <a:lnTo>
                    <a:pt x="5675" y="2860"/>
                  </a:lnTo>
                  <a:lnTo>
                    <a:pt x="5983" y="2860"/>
                  </a:lnTo>
                  <a:lnTo>
                    <a:pt x="6291" y="2816"/>
                  </a:lnTo>
                  <a:lnTo>
                    <a:pt x="6555" y="2684"/>
                  </a:lnTo>
                  <a:lnTo>
                    <a:pt x="6819" y="2508"/>
                  </a:lnTo>
                  <a:lnTo>
                    <a:pt x="7083" y="2332"/>
                  </a:lnTo>
                  <a:lnTo>
                    <a:pt x="7567" y="1892"/>
                  </a:lnTo>
                  <a:lnTo>
                    <a:pt x="7963" y="1540"/>
                  </a:lnTo>
                  <a:lnTo>
                    <a:pt x="8359" y="1232"/>
                  </a:lnTo>
                  <a:lnTo>
                    <a:pt x="8535" y="1100"/>
                  </a:lnTo>
                  <a:lnTo>
                    <a:pt x="8755" y="1056"/>
                  </a:lnTo>
                  <a:lnTo>
                    <a:pt x="8975" y="1012"/>
                  </a:lnTo>
                  <a:lnTo>
                    <a:pt x="9195" y="1056"/>
                  </a:lnTo>
                  <a:lnTo>
                    <a:pt x="9327" y="1144"/>
                  </a:lnTo>
                  <a:lnTo>
                    <a:pt x="9502" y="1232"/>
                  </a:lnTo>
                  <a:lnTo>
                    <a:pt x="9766" y="1496"/>
                  </a:lnTo>
                  <a:lnTo>
                    <a:pt x="9986" y="1804"/>
                  </a:lnTo>
                  <a:lnTo>
                    <a:pt x="10162" y="2156"/>
                  </a:lnTo>
                  <a:lnTo>
                    <a:pt x="10426" y="2596"/>
                  </a:lnTo>
                  <a:lnTo>
                    <a:pt x="10734" y="2948"/>
                  </a:lnTo>
                  <a:lnTo>
                    <a:pt x="10866" y="3124"/>
                  </a:lnTo>
                  <a:lnTo>
                    <a:pt x="11086" y="3255"/>
                  </a:lnTo>
                  <a:lnTo>
                    <a:pt x="11306" y="3343"/>
                  </a:lnTo>
                  <a:lnTo>
                    <a:pt x="11526" y="3387"/>
                  </a:lnTo>
                  <a:lnTo>
                    <a:pt x="11790" y="3387"/>
                  </a:lnTo>
                  <a:lnTo>
                    <a:pt x="12054" y="3343"/>
                  </a:lnTo>
                  <a:lnTo>
                    <a:pt x="12274" y="3255"/>
                  </a:lnTo>
                  <a:lnTo>
                    <a:pt x="12450" y="3080"/>
                  </a:lnTo>
                  <a:lnTo>
                    <a:pt x="12802" y="2772"/>
                  </a:lnTo>
                  <a:lnTo>
                    <a:pt x="13066" y="2376"/>
                  </a:lnTo>
                  <a:lnTo>
                    <a:pt x="13329" y="2024"/>
                  </a:lnTo>
                  <a:lnTo>
                    <a:pt x="13593" y="1760"/>
                  </a:lnTo>
                  <a:lnTo>
                    <a:pt x="13857" y="1540"/>
                  </a:lnTo>
                  <a:lnTo>
                    <a:pt x="14033" y="1452"/>
                  </a:lnTo>
                  <a:lnTo>
                    <a:pt x="14209" y="1408"/>
                  </a:lnTo>
                  <a:lnTo>
                    <a:pt x="14429" y="1408"/>
                  </a:lnTo>
                  <a:lnTo>
                    <a:pt x="14605" y="1452"/>
                  </a:lnTo>
                  <a:lnTo>
                    <a:pt x="14825" y="1540"/>
                  </a:lnTo>
                  <a:lnTo>
                    <a:pt x="15001" y="1716"/>
                  </a:lnTo>
                  <a:lnTo>
                    <a:pt x="15353" y="2068"/>
                  </a:lnTo>
                  <a:lnTo>
                    <a:pt x="15705" y="2508"/>
                  </a:lnTo>
                  <a:lnTo>
                    <a:pt x="16145" y="2992"/>
                  </a:lnTo>
                  <a:lnTo>
                    <a:pt x="16365" y="3211"/>
                  </a:lnTo>
                  <a:lnTo>
                    <a:pt x="16585" y="3431"/>
                  </a:lnTo>
                  <a:lnTo>
                    <a:pt x="16849" y="3607"/>
                  </a:lnTo>
                  <a:lnTo>
                    <a:pt x="17113" y="3739"/>
                  </a:lnTo>
                  <a:lnTo>
                    <a:pt x="17420" y="3783"/>
                  </a:lnTo>
                  <a:lnTo>
                    <a:pt x="17772" y="3783"/>
                  </a:lnTo>
                  <a:lnTo>
                    <a:pt x="18036" y="3739"/>
                  </a:lnTo>
                  <a:lnTo>
                    <a:pt x="18300" y="3607"/>
                  </a:lnTo>
                  <a:lnTo>
                    <a:pt x="18520" y="3475"/>
                  </a:lnTo>
                  <a:lnTo>
                    <a:pt x="18740" y="3299"/>
                  </a:lnTo>
                  <a:lnTo>
                    <a:pt x="19092" y="2860"/>
                  </a:lnTo>
                  <a:lnTo>
                    <a:pt x="19400" y="2376"/>
                  </a:lnTo>
                  <a:lnTo>
                    <a:pt x="19664" y="1936"/>
                  </a:lnTo>
                  <a:lnTo>
                    <a:pt x="19928" y="1584"/>
                  </a:lnTo>
                  <a:lnTo>
                    <a:pt x="20060" y="1452"/>
                  </a:lnTo>
                  <a:lnTo>
                    <a:pt x="20236" y="1320"/>
                  </a:lnTo>
                  <a:lnTo>
                    <a:pt x="20412" y="1276"/>
                  </a:lnTo>
                  <a:lnTo>
                    <a:pt x="20632" y="1232"/>
                  </a:lnTo>
                  <a:lnTo>
                    <a:pt x="20940" y="1232"/>
                  </a:lnTo>
                  <a:lnTo>
                    <a:pt x="21115" y="1320"/>
                  </a:lnTo>
                  <a:lnTo>
                    <a:pt x="21247" y="1408"/>
                  </a:lnTo>
                  <a:lnTo>
                    <a:pt x="21555" y="1716"/>
                  </a:lnTo>
                  <a:lnTo>
                    <a:pt x="21907" y="2068"/>
                  </a:lnTo>
                  <a:lnTo>
                    <a:pt x="22259" y="2508"/>
                  </a:lnTo>
                  <a:lnTo>
                    <a:pt x="22479" y="2728"/>
                  </a:lnTo>
                  <a:lnTo>
                    <a:pt x="22699" y="2904"/>
                  </a:lnTo>
                  <a:lnTo>
                    <a:pt x="22963" y="3080"/>
                  </a:lnTo>
                  <a:lnTo>
                    <a:pt x="23227" y="3211"/>
                  </a:lnTo>
                  <a:lnTo>
                    <a:pt x="23535" y="3299"/>
                  </a:lnTo>
                  <a:lnTo>
                    <a:pt x="23843" y="3343"/>
                  </a:lnTo>
                  <a:lnTo>
                    <a:pt x="24151" y="3299"/>
                  </a:lnTo>
                  <a:lnTo>
                    <a:pt x="24415" y="3255"/>
                  </a:lnTo>
                  <a:lnTo>
                    <a:pt x="24679" y="3167"/>
                  </a:lnTo>
                  <a:lnTo>
                    <a:pt x="24898" y="3036"/>
                  </a:lnTo>
                  <a:lnTo>
                    <a:pt x="25250" y="2728"/>
                  </a:lnTo>
                  <a:lnTo>
                    <a:pt x="25602" y="2376"/>
                  </a:lnTo>
                  <a:lnTo>
                    <a:pt x="25866" y="2112"/>
                  </a:lnTo>
                  <a:lnTo>
                    <a:pt x="26174" y="1848"/>
                  </a:lnTo>
                  <a:lnTo>
                    <a:pt x="26482" y="1672"/>
                  </a:lnTo>
                  <a:lnTo>
                    <a:pt x="26658" y="1628"/>
                  </a:lnTo>
                  <a:lnTo>
                    <a:pt x="27142" y="1628"/>
                  </a:lnTo>
                  <a:lnTo>
                    <a:pt x="27406" y="1716"/>
                  </a:lnTo>
                  <a:lnTo>
                    <a:pt x="27670" y="1804"/>
                  </a:lnTo>
                  <a:lnTo>
                    <a:pt x="27890" y="1980"/>
                  </a:lnTo>
                  <a:lnTo>
                    <a:pt x="28330" y="2376"/>
                  </a:lnTo>
                  <a:lnTo>
                    <a:pt x="28726" y="2860"/>
                  </a:lnTo>
                  <a:lnTo>
                    <a:pt x="29121" y="3299"/>
                  </a:lnTo>
                  <a:lnTo>
                    <a:pt x="29561" y="3739"/>
                  </a:lnTo>
                  <a:lnTo>
                    <a:pt x="29825" y="3915"/>
                  </a:lnTo>
                  <a:lnTo>
                    <a:pt x="30045" y="4047"/>
                  </a:lnTo>
                  <a:lnTo>
                    <a:pt x="30353" y="4091"/>
                  </a:lnTo>
                  <a:lnTo>
                    <a:pt x="30617" y="4135"/>
                  </a:lnTo>
                  <a:lnTo>
                    <a:pt x="30881" y="4135"/>
                  </a:lnTo>
                  <a:lnTo>
                    <a:pt x="31189" y="4047"/>
                  </a:lnTo>
                  <a:lnTo>
                    <a:pt x="31453" y="3915"/>
                  </a:lnTo>
                  <a:lnTo>
                    <a:pt x="31673" y="3783"/>
                  </a:lnTo>
                  <a:lnTo>
                    <a:pt x="31893" y="3607"/>
                  </a:lnTo>
                  <a:lnTo>
                    <a:pt x="32289" y="3167"/>
                  </a:lnTo>
                  <a:lnTo>
                    <a:pt x="32640" y="2728"/>
                  </a:lnTo>
                  <a:lnTo>
                    <a:pt x="32948" y="2288"/>
                  </a:lnTo>
                  <a:lnTo>
                    <a:pt x="33256" y="2024"/>
                  </a:lnTo>
                  <a:lnTo>
                    <a:pt x="33388" y="1892"/>
                  </a:lnTo>
                  <a:lnTo>
                    <a:pt x="33520" y="1848"/>
                  </a:lnTo>
                  <a:lnTo>
                    <a:pt x="33652" y="1804"/>
                  </a:lnTo>
                  <a:lnTo>
                    <a:pt x="33784" y="1804"/>
                  </a:lnTo>
                  <a:lnTo>
                    <a:pt x="34048" y="1892"/>
                  </a:lnTo>
                  <a:lnTo>
                    <a:pt x="34356" y="2024"/>
                  </a:lnTo>
                  <a:lnTo>
                    <a:pt x="34664" y="2244"/>
                  </a:lnTo>
                  <a:lnTo>
                    <a:pt x="34972" y="2508"/>
                  </a:lnTo>
                  <a:lnTo>
                    <a:pt x="35280" y="2816"/>
                  </a:lnTo>
                  <a:lnTo>
                    <a:pt x="35544" y="3124"/>
                  </a:lnTo>
                  <a:lnTo>
                    <a:pt x="35764" y="3387"/>
                  </a:lnTo>
                  <a:lnTo>
                    <a:pt x="35896" y="3695"/>
                  </a:lnTo>
                  <a:lnTo>
                    <a:pt x="36468" y="3475"/>
                  </a:lnTo>
                  <a:lnTo>
                    <a:pt x="36292" y="3124"/>
                  </a:lnTo>
                  <a:lnTo>
                    <a:pt x="36028" y="2772"/>
                  </a:lnTo>
                  <a:lnTo>
                    <a:pt x="35720" y="2376"/>
                  </a:lnTo>
                  <a:lnTo>
                    <a:pt x="35368" y="2068"/>
                  </a:lnTo>
                  <a:lnTo>
                    <a:pt x="34972" y="1760"/>
                  </a:lnTo>
                  <a:lnTo>
                    <a:pt x="34620" y="1496"/>
                  </a:lnTo>
                  <a:lnTo>
                    <a:pt x="34224" y="1320"/>
                  </a:lnTo>
                  <a:lnTo>
                    <a:pt x="33872" y="1232"/>
                  </a:lnTo>
                  <a:lnTo>
                    <a:pt x="33608" y="1188"/>
                  </a:lnTo>
                  <a:lnTo>
                    <a:pt x="33344" y="1232"/>
                  </a:lnTo>
                  <a:lnTo>
                    <a:pt x="33124" y="1364"/>
                  </a:lnTo>
                  <a:lnTo>
                    <a:pt x="32904" y="1496"/>
                  </a:lnTo>
                  <a:lnTo>
                    <a:pt x="32728" y="1672"/>
                  </a:lnTo>
                  <a:lnTo>
                    <a:pt x="32509" y="1892"/>
                  </a:lnTo>
                  <a:lnTo>
                    <a:pt x="32157" y="2376"/>
                  </a:lnTo>
                  <a:lnTo>
                    <a:pt x="31849" y="2772"/>
                  </a:lnTo>
                  <a:lnTo>
                    <a:pt x="31541" y="3124"/>
                  </a:lnTo>
                  <a:lnTo>
                    <a:pt x="31365" y="3255"/>
                  </a:lnTo>
                  <a:lnTo>
                    <a:pt x="31189" y="3387"/>
                  </a:lnTo>
                  <a:lnTo>
                    <a:pt x="31013" y="3475"/>
                  </a:lnTo>
                  <a:lnTo>
                    <a:pt x="30793" y="3519"/>
                  </a:lnTo>
                  <a:lnTo>
                    <a:pt x="30573" y="3519"/>
                  </a:lnTo>
                  <a:lnTo>
                    <a:pt x="30353" y="3475"/>
                  </a:lnTo>
                  <a:lnTo>
                    <a:pt x="30133" y="3387"/>
                  </a:lnTo>
                  <a:lnTo>
                    <a:pt x="29957" y="3255"/>
                  </a:lnTo>
                  <a:lnTo>
                    <a:pt x="29561" y="2904"/>
                  </a:lnTo>
                  <a:lnTo>
                    <a:pt x="29165" y="2464"/>
                  </a:lnTo>
                  <a:lnTo>
                    <a:pt x="28726" y="1936"/>
                  </a:lnTo>
                  <a:lnTo>
                    <a:pt x="28462" y="1672"/>
                  </a:lnTo>
                  <a:lnTo>
                    <a:pt x="28198" y="1452"/>
                  </a:lnTo>
                  <a:lnTo>
                    <a:pt x="27890" y="1276"/>
                  </a:lnTo>
                  <a:lnTo>
                    <a:pt x="27582" y="1100"/>
                  </a:lnTo>
                  <a:lnTo>
                    <a:pt x="27230" y="1012"/>
                  </a:lnTo>
                  <a:lnTo>
                    <a:pt x="26834" y="1012"/>
                  </a:lnTo>
                  <a:lnTo>
                    <a:pt x="26570" y="1056"/>
                  </a:lnTo>
                  <a:lnTo>
                    <a:pt x="26306" y="1100"/>
                  </a:lnTo>
                  <a:lnTo>
                    <a:pt x="26042" y="1232"/>
                  </a:lnTo>
                  <a:lnTo>
                    <a:pt x="25866" y="1364"/>
                  </a:lnTo>
                  <a:lnTo>
                    <a:pt x="25470" y="1672"/>
                  </a:lnTo>
                  <a:lnTo>
                    <a:pt x="25162" y="1980"/>
                  </a:lnTo>
                  <a:lnTo>
                    <a:pt x="24855" y="2288"/>
                  </a:lnTo>
                  <a:lnTo>
                    <a:pt x="24591" y="2508"/>
                  </a:lnTo>
                  <a:lnTo>
                    <a:pt x="24415" y="2596"/>
                  </a:lnTo>
                  <a:lnTo>
                    <a:pt x="24283" y="2684"/>
                  </a:lnTo>
                  <a:lnTo>
                    <a:pt x="24063" y="2728"/>
                  </a:lnTo>
                  <a:lnTo>
                    <a:pt x="23887" y="2728"/>
                  </a:lnTo>
                  <a:lnTo>
                    <a:pt x="23623" y="2684"/>
                  </a:lnTo>
                  <a:lnTo>
                    <a:pt x="23403" y="2640"/>
                  </a:lnTo>
                  <a:lnTo>
                    <a:pt x="23227" y="2508"/>
                  </a:lnTo>
                  <a:lnTo>
                    <a:pt x="23051" y="2376"/>
                  </a:lnTo>
                  <a:lnTo>
                    <a:pt x="22699" y="2068"/>
                  </a:lnTo>
                  <a:lnTo>
                    <a:pt x="22347" y="1672"/>
                  </a:lnTo>
                  <a:lnTo>
                    <a:pt x="21995" y="1276"/>
                  </a:lnTo>
                  <a:lnTo>
                    <a:pt x="21819" y="1100"/>
                  </a:lnTo>
                  <a:lnTo>
                    <a:pt x="21599" y="924"/>
                  </a:lnTo>
                  <a:lnTo>
                    <a:pt x="21379" y="792"/>
                  </a:lnTo>
                  <a:lnTo>
                    <a:pt x="21115" y="660"/>
                  </a:lnTo>
                  <a:lnTo>
                    <a:pt x="20852" y="616"/>
                  </a:lnTo>
                  <a:lnTo>
                    <a:pt x="20544" y="616"/>
                  </a:lnTo>
                  <a:lnTo>
                    <a:pt x="20236" y="660"/>
                  </a:lnTo>
                  <a:lnTo>
                    <a:pt x="19972" y="792"/>
                  </a:lnTo>
                  <a:lnTo>
                    <a:pt x="19752" y="924"/>
                  </a:lnTo>
                  <a:lnTo>
                    <a:pt x="19532" y="1144"/>
                  </a:lnTo>
                  <a:lnTo>
                    <a:pt x="19356" y="1320"/>
                  </a:lnTo>
                  <a:lnTo>
                    <a:pt x="19180" y="1584"/>
                  </a:lnTo>
                  <a:lnTo>
                    <a:pt x="18872" y="2068"/>
                  </a:lnTo>
                  <a:lnTo>
                    <a:pt x="18608" y="2464"/>
                  </a:lnTo>
                  <a:lnTo>
                    <a:pt x="18344" y="2816"/>
                  </a:lnTo>
                  <a:lnTo>
                    <a:pt x="18212" y="2948"/>
                  </a:lnTo>
                  <a:lnTo>
                    <a:pt x="18036" y="3080"/>
                  </a:lnTo>
                  <a:lnTo>
                    <a:pt x="17860" y="3167"/>
                  </a:lnTo>
                  <a:lnTo>
                    <a:pt x="17684" y="3211"/>
                  </a:lnTo>
                  <a:lnTo>
                    <a:pt x="17464" y="3211"/>
                  </a:lnTo>
                  <a:lnTo>
                    <a:pt x="17288" y="3124"/>
                  </a:lnTo>
                  <a:lnTo>
                    <a:pt x="17069" y="3036"/>
                  </a:lnTo>
                  <a:lnTo>
                    <a:pt x="16893" y="2904"/>
                  </a:lnTo>
                  <a:lnTo>
                    <a:pt x="16541" y="2552"/>
                  </a:lnTo>
                  <a:lnTo>
                    <a:pt x="16189" y="2112"/>
                  </a:lnTo>
                  <a:lnTo>
                    <a:pt x="15793" y="1628"/>
                  </a:lnTo>
                  <a:lnTo>
                    <a:pt x="15529" y="1364"/>
                  </a:lnTo>
                  <a:lnTo>
                    <a:pt x="15309" y="1188"/>
                  </a:lnTo>
                  <a:lnTo>
                    <a:pt x="15045" y="1012"/>
                  </a:lnTo>
                  <a:lnTo>
                    <a:pt x="14781" y="880"/>
                  </a:lnTo>
                  <a:lnTo>
                    <a:pt x="14473" y="792"/>
                  </a:lnTo>
                  <a:lnTo>
                    <a:pt x="14121" y="836"/>
                  </a:lnTo>
                  <a:lnTo>
                    <a:pt x="13857" y="880"/>
                  </a:lnTo>
                  <a:lnTo>
                    <a:pt x="13637" y="968"/>
                  </a:lnTo>
                  <a:lnTo>
                    <a:pt x="13417" y="1100"/>
                  </a:lnTo>
                  <a:lnTo>
                    <a:pt x="13198" y="1276"/>
                  </a:lnTo>
                  <a:lnTo>
                    <a:pt x="12890" y="1628"/>
                  </a:lnTo>
                  <a:lnTo>
                    <a:pt x="12582" y="2024"/>
                  </a:lnTo>
                  <a:lnTo>
                    <a:pt x="12318" y="2332"/>
                  </a:lnTo>
                  <a:lnTo>
                    <a:pt x="12098" y="2596"/>
                  </a:lnTo>
                  <a:lnTo>
                    <a:pt x="11878" y="2772"/>
                  </a:lnTo>
                  <a:lnTo>
                    <a:pt x="11746" y="2816"/>
                  </a:lnTo>
                  <a:lnTo>
                    <a:pt x="11614" y="2816"/>
                  </a:lnTo>
                  <a:lnTo>
                    <a:pt x="11482" y="2772"/>
                  </a:lnTo>
                  <a:lnTo>
                    <a:pt x="11350" y="2728"/>
                  </a:lnTo>
                  <a:lnTo>
                    <a:pt x="11130" y="2508"/>
                  </a:lnTo>
                  <a:lnTo>
                    <a:pt x="10910" y="2244"/>
                  </a:lnTo>
                  <a:lnTo>
                    <a:pt x="10690" y="1848"/>
                  </a:lnTo>
                  <a:lnTo>
                    <a:pt x="10470" y="1452"/>
                  </a:lnTo>
                  <a:lnTo>
                    <a:pt x="10162" y="1056"/>
                  </a:lnTo>
                  <a:lnTo>
                    <a:pt x="9986" y="880"/>
                  </a:lnTo>
                  <a:lnTo>
                    <a:pt x="9810" y="704"/>
                  </a:lnTo>
                  <a:lnTo>
                    <a:pt x="9590" y="572"/>
                  </a:lnTo>
                  <a:lnTo>
                    <a:pt x="9371" y="484"/>
                  </a:lnTo>
                  <a:lnTo>
                    <a:pt x="9019" y="440"/>
                  </a:lnTo>
                  <a:lnTo>
                    <a:pt x="8711" y="440"/>
                  </a:lnTo>
                  <a:lnTo>
                    <a:pt x="8403" y="528"/>
                  </a:lnTo>
                  <a:lnTo>
                    <a:pt x="8139" y="660"/>
                  </a:lnTo>
                  <a:lnTo>
                    <a:pt x="7875" y="836"/>
                  </a:lnTo>
                  <a:lnTo>
                    <a:pt x="7611" y="1012"/>
                  </a:lnTo>
                  <a:lnTo>
                    <a:pt x="7127" y="1452"/>
                  </a:lnTo>
                  <a:lnTo>
                    <a:pt x="6687" y="1848"/>
                  </a:lnTo>
                  <a:lnTo>
                    <a:pt x="6291" y="2156"/>
                  </a:lnTo>
                  <a:lnTo>
                    <a:pt x="6115" y="2244"/>
                  </a:lnTo>
                  <a:lnTo>
                    <a:pt x="5939" y="2288"/>
                  </a:lnTo>
                  <a:lnTo>
                    <a:pt x="5763" y="2288"/>
                  </a:lnTo>
                  <a:lnTo>
                    <a:pt x="5587" y="2244"/>
                  </a:lnTo>
                  <a:lnTo>
                    <a:pt x="5368" y="2068"/>
                  </a:lnTo>
                  <a:lnTo>
                    <a:pt x="5148" y="1892"/>
                  </a:lnTo>
                  <a:lnTo>
                    <a:pt x="5016" y="1628"/>
                  </a:lnTo>
                  <a:lnTo>
                    <a:pt x="4840" y="1364"/>
                  </a:lnTo>
                  <a:lnTo>
                    <a:pt x="4664" y="1012"/>
                  </a:lnTo>
                  <a:lnTo>
                    <a:pt x="4444" y="704"/>
                  </a:lnTo>
                  <a:lnTo>
                    <a:pt x="4180" y="440"/>
                  </a:lnTo>
                  <a:lnTo>
                    <a:pt x="4048" y="308"/>
                  </a:lnTo>
                  <a:lnTo>
                    <a:pt x="3872" y="176"/>
                  </a:lnTo>
                  <a:lnTo>
                    <a:pt x="3652" y="88"/>
                  </a:lnTo>
                  <a:lnTo>
                    <a:pt x="3476" y="44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3"/>
          <p:cNvGrpSpPr/>
          <p:nvPr/>
        </p:nvGrpSpPr>
        <p:grpSpPr>
          <a:xfrm>
            <a:off x="3712788" y="4641422"/>
            <a:ext cx="1718419" cy="611965"/>
            <a:chOff x="238125" y="3039500"/>
            <a:chExt cx="917175" cy="326625"/>
          </a:xfrm>
        </p:grpSpPr>
        <p:sp>
          <p:nvSpPr>
            <p:cNvPr id="379" name="Google Shape;379;p13"/>
            <p:cNvSpPr/>
            <p:nvPr/>
          </p:nvSpPr>
          <p:spPr>
            <a:xfrm>
              <a:off x="242500" y="3039500"/>
              <a:ext cx="909500" cy="86900"/>
            </a:xfrm>
            <a:custGeom>
              <a:rect b="b" l="l" r="r" t="t"/>
              <a:pathLst>
                <a:path extrusionOk="0" h="3476" w="36380">
                  <a:moveTo>
                    <a:pt x="4180" y="0"/>
                  </a:moveTo>
                  <a:lnTo>
                    <a:pt x="3916" y="44"/>
                  </a:lnTo>
                  <a:lnTo>
                    <a:pt x="3696" y="132"/>
                  </a:lnTo>
                  <a:lnTo>
                    <a:pt x="3476" y="220"/>
                  </a:lnTo>
                  <a:lnTo>
                    <a:pt x="3124" y="484"/>
                  </a:lnTo>
                  <a:lnTo>
                    <a:pt x="2816" y="792"/>
                  </a:lnTo>
                  <a:lnTo>
                    <a:pt x="2552" y="1100"/>
                  </a:lnTo>
                  <a:lnTo>
                    <a:pt x="2288" y="1408"/>
                  </a:lnTo>
                  <a:lnTo>
                    <a:pt x="2024" y="1672"/>
                  </a:lnTo>
                  <a:lnTo>
                    <a:pt x="1717" y="1848"/>
                  </a:lnTo>
                  <a:lnTo>
                    <a:pt x="1541" y="1892"/>
                  </a:lnTo>
                  <a:lnTo>
                    <a:pt x="1365" y="1892"/>
                  </a:lnTo>
                  <a:lnTo>
                    <a:pt x="1145" y="1848"/>
                  </a:lnTo>
                  <a:lnTo>
                    <a:pt x="881" y="1760"/>
                  </a:lnTo>
                  <a:lnTo>
                    <a:pt x="661" y="1628"/>
                  </a:lnTo>
                  <a:lnTo>
                    <a:pt x="397" y="1452"/>
                  </a:lnTo>
                  <a:lnTo>
                    <a:pt x="1" y="1892"/>
                  </a:lnTo>
                  <a:lnTo>
                    <a:pt x="353" y="2156"/>
                  </a:lnTo>
                  <a:lnTo>
                    <a:pt x="661" y="2331"/>
                  </a:lnTo>
                  <a:lnTo>
                    <a:pt x="1013" y="2463"/>
                  </a:lnTo>
                  <a:lnTo>
                    <a:pt x="1365" y="2507"/>
                  </a:lnTo>
                  <a:lnTo>
                    <a:pt x="1629" y="2463"/>
                  </a:lnTo>
                  <a:lnTo>
                    <a:pt x="1892" y="2419"/>
                  </a:lnTo>
                  <a:lnTo>
                    <a:pt x="2112" y="2331"/>
                  </a:lnTo>
                  <a:lnTo>
                    <a:pt x="2332" y="2200"/>
                  </a:lnTo>
                  <a:lnTo>
                    <a:pt x="2684" y="1848"/>
                  </a:lnTo>
                  <a:lnTo>
                    <a:pt x="3036" y="1496"/>
                  </a:lnTo>
                  <a:lnTo>
                    <a:pt x="3256" y="1232"/>
                  </a:lnTo>
                  <a:lnTo>
                    <a:pt x="3520" y="968"/>
                  </a:lnTo>
                  <a:lnTo>
                    <a:pt x="3784" y="748"/>
                  </a:lnTo>
                  <a:lnTo>
                    <a:pt x="4092" y="616"/>
                  </a:lnTo>
                  <a:lnTo>
                    <a:pt x="4224" y="616"/>
                  </a:lnTo>
                  <a:lnTo>
                    <a:pt x="4400" y="572"/>
                  </a:lnTo>
                  <a:lnTo>
                    <a:pt x="4532" y="616"/>
                  </a:lnTo>
                  <a:lnTo>
                    <a:pt x="4664" y="660"/>
                  </a:lnTo>
                  <a:lnTo>
                    <a:pt x="4928" y="836"/>
                  </a:lnTo>
                  <a:lnTo>
                    <a:pt x="5280" y="1056"/>
                  </a:lnTo>
                  <a:lnTo>
                    <a:pt x="5631" y="1364"/>
                  </a:lnTo>
                  <a:lnTo>
                    <a:pt x="6027" y="1628"/>
                  </a:lnTo>
                  <a:lnTo>
                    <a:pt x="6291" y="1760"/>
                  </a:lnTo>
                  <a:lnTo>
                    <a:pt x="6555" y="1848"/>
                  </a:lnTo>
                  <a:lnTo>
                    <a:pt x="6819" y="1936"/>
                  </a:lnTo>
                  <a:lnTo>
                    <a:pt x="7171" y="1980"/>
                  </a:lnTo>
                  <a:lnTo>
                    <a:pt x="7479" y="1980"/>
                  </a:lnTo>
                  <a:lnTo>
                    <a:pt x="7743" y="1936"/>
                  </a:lnTo>
                  <a:lnTo>
                    <a:pt x="8007" y="1892"/>
                  </a:lnTo>
                  <a:lnTo>
                    <a:pt x="8227" y="1804"/>
                  </a:lnTo>
                  <a:lnTo>
                    <a:pt x="8623" y="1584"/>
                  </a:lnTo>
                  <a:lnTo>
                    <a:pt x="8975" y="1320"/>
                  </a:lnTo>
                  <a:lnTo>
                    <a:pt x="9283" y="1100"/>
                  </a:lnTo>
                  <a:lnTo>
                    <a:pt x="9590" y="924"/>
                  </a:lnTo>
                  <a:lnTo>
                    <a:pt x="9986" y="792"/>
                  </a:lnTo>
                  <a:lnTo>
                    <a:pt x="10426" y="704"/>
                  </a:lnTo>
                  <a:lnTo>
                    <a:pt x="10734" y="704"/>
                  </a:lnTo>
                  <a:lnTo>
                    <a:pt x="10998" y="748"/>
                  </a:lnTo>
                  <a:lnTo>
                    <a:pt x="11218" y="792"/>
                  </a:lnTo>
                  <a:lnTo>
                    <a:pt x="11438" y="880"/>
                  </a:lnTo>
                  <a:lnTo>
                    <a:pt x="11878" y="1100"/>
                  </a:lnTo>
                  <a:lnTo>
                    <a:pt x="12274" y="1408"/>
                  </a:lnTo>
                  <a:lnTo>
                    <a:pt x="12714" y="1716"/>
                  </a:lnTo>
                  <a:lnTo>
                    <a:pt x="13198" y="2024"/>
                  </a:lnTo>
                  <a:lnTo>
                    <a:pt x="13505" y="2156"/>
                  </a:lnTo>
                  <a:lnTo>
                    <a:pt x="13813" y="2288"/>
                  </a:lnTo>
                  <a:lnTo>
                    <a:pt x="14209" y="2375"/>
                  </a:lnTo>
                  <a:lnTo>
                    <a:pt x="14605" y="2419"/>
                  </a:lnTo>
                  <a:lnTo>
                    <a:pt x="14913" y="2463"/>
                  </a:lnTo>
                  <a:lnTo>
                    <a:pt x="15221" y="2463"/>
                  </a:lnTo>
                  <a:lnTo>
                    <a:pt x="15749" y="2375"/>
                  </a:lnTo>
                  <a:lnTo>
                    <a:pt x="16145" y="2200"/>
                  </a:lnTo>
                  <a:lnTo>
                    <a:pt x="16541" y="2068"/>
                  </a:lnTo>
                  <a:lnTo>
                    <a:pt x="16893" y="1892"/>
                  </a:lnTo>
                  <a:lnTo>
                    <a:pt x="17288" y="1760"/>
                  </a:lnTo>
                  <a:lnTo>
                    <a:pt x="17772" y="1672"/>
                  </a:lnTo>
                  <a:lnTo>
                    <a:pt x="18388" y="1628"/>
                  </a:lnTo>
                  <a:lnTo>
                    <a:pt x="19048" y="1716"/>
                  </a:lnTo>
                  <a:lnTo>
                    <a:pt x="19576" y="1848"/>
                  </a:lnTo>
                  <a:lnTo>
                    <a:pt x="19972" y="2024"/>
                  </a:lnTo>
                  <a:lnTo>
                    <a:pt x="20368" y="2200"/>
                  </a:lnTo>
                  <a:lnTo>
                    <a:pt x="20764" y="2419"/>
                  </a:lnTo>
                  <a:lnTo>
                    <a:pt x="21203" y="2595"/>
                  </a:lnTo>
                  <a:lnTo>
                    <a:pt x="21687" y="2727"/>
                  </a:lnTo>
                  <a:lnTo>
                    <a:pt x="21995" y="2771"/>
                  </a:lnTo>
                  <a:lnTo>
                    <a:pt x="22347" y="2771"/>
                  </a:lnTo>
                  <a:lnTo>
                    <a:pt x="22787" y="2727"/>
                  </a:lnTo>
                  <a:lnTo>
                    <a:pt x="23139" y="2639"/>
                  </a:lnTo>
                  <a:lnTo>
                    <a:pt x="23491" y="2551"/>
                  </a:lnTo>
                  <a:lnTo>
                    <a:pt x="23799" y="2419"/>
                  </a:lnTo>
                  <a:lnTo>
                    <a:pt x="24327" y="2112"/>
                  </a:lnTo>
                  <a:lnTo>
                    <a:pt x="24811" y="1804"/>
                  </a:lnTo>
                  <a:lnTo>
                    <a:pt x="25206" y="1496"/>
                  </a:lnTo>
                  <a:lnTo>
                    <a:pt x="25602" y="1276"/>
                  </a:lnTo>
                  <a:lnTo>
                    <a:pt x="25822" y="1232"/>
                  </a:lnTo>
                  <a:lnTo>
                    <a:pt x="26042" y="1188"/>
                  </a:lnTo>
                  <a:lnTo>
                    <a:pt x="26262" y="1188"/>
                  </a:lnTo>
                  <a:lnTo>
                    <a:pt x="26526" y="1232"/>
                  </a:lnTo>
                  <a:lnTo>
                    <a:pt x="26790" y="1320"/>
                  </a:lnTo>
                  <a:lnTo>
                    <a:pt x="27010" y="1408"/>
                  </a:lnTo>
                  <a:lnTo>
                    <a:pt x="27186" y="1540"/>
                  </a:lnTo>
                  <a:lnTo>
                    <a:pt x="27362" y="1672"/>
                  </a:lnTo>
                  <a:lnTo>
                    <a:pt x="27714" y="1980"/>
                  </a:lnTo>
                  <a:lnTo>
                    <a:pt x="28022" y="2331"/>
                  </a:lnTo>
                  <a:lnTo>
                    <a:pt x="28374" y="2727"/>
                  </a:lnTo>
                  <a:lnTo>
                    <a:pt x="28594" y="2947"/>
                  </a:lnTo>
                  <a:lnTo>
                    <a:pt x="28770" y="3123"/>
                  </a:lnTo>
                  <a:lnTo>
                    <a:pt x="29033" y="3255"/>
                  </a:lnTo>
                  <a:lnTo>
                    <a:pt x="29297" y="3387"/>
                  </a:lnTo>
                  <a:lnTo>
                    <a:pt x="29561" y="3475"/>
                  </a:lnTo>
                  <a:lnTo>
                    <a:pt x="30221" y="3475"/>
                  </a:lnTo>
                  <a:lnTo>
                    <a:pt x="30441" y="3431"/>
                  </a:lnTo>
                  <a:lnTo>
                    <a:pt x="30837" y="3299"/>
                  </a:lnTo>
                  <a:lnTo>
                    <a:pt x="31189" y="3079"/>
                  </a:lnTo>
                  <a:lnTo>
                    <a:pt x="31541" y="2859"/>
                  </a:lnTo>
                  <a:lnTo>
                    <a:pt x="31849" y="2639"/>
                  </a:lnTo>
                  <a:lnTo>
                    <a:pt x="32201" y="2419"/>
                  </a:lnTo>
                  <a:lnTo>
                    <a:pt x="32597" y="2288"/>
                  </a:lnTo>
                  <a:lnTo>
                    <a:pt x="33080" y="2156"/>
                  </a:lnTo>
                  <a:lnTo>
                    <a:pt x="33520" y="2156"/>
                  </a:lnTo>
                  <a:lnTo>
                    <a:pt x="33916" y="2200"/>
                  </a:lnTo>
                  <a:lnTo>
                    <a:pt x="34356" y="2331"/>
                  </a:lnTo>
                  <a:lnTo>
                    <a:pt x="34796" y="2507"/>
                  </a:lnTo>
                  <a:lnTo>
                    <a:pt x="35588" y="2859"/>
                  </a:lnTo>
                  <a:lnTo>
                    <a:pt x="36072" y="3123"/>
                  </a:lnTo>
                  <a:lnTo>
                    <a:pt x="36380" y="2595"/>
                  </a:lnTo>
                  <a:lnTo>
                    <a:pt x="35764" y="2244"/>
                  </a:lnTo>
                  <a:lnTo>
                    <a:pt x="35368" y="2068"/>
                  </a:lnTo>
                  <a:lnTo>
                    <a:pt x="34928" y="1892"/>
                  </a:lnTo>
                  <a:lnTo>
                    <a:pt x="34444" y="1716"/>
                  </a:lnTo>
                  <a:lnTo>
                    <a:pt x="33960" y="1628"/>
                  </a:lnTo>
                  <a:lnTo>
                    <a:pt x="33476" y="1540"/>
                  </a:lnTo>
                  <a:lnTo>
                    <a:pt x="32992" y="1584"/>
                  </a:lnTo>
                  <a:lnTo>
                    <a:pt x="32728" y="1628"/>
                  </a:lnTo>
                  <a:lnTo>
                    <a:pt x="32421" y="1716"/>
                  </a:lnTo>
                  <a:lnTo>
                    <a:pt x="31937" y="1892"/>
                  </a:lnTo>
                  <a:lnTo>
                    <a:pt x="31541" y="2112"/>
                  </a:lnTo>
                  <a:lnTo>
                    <a:pt x="31189" y="2375"/>
                  </a:lnTo>
                  <a:lnTo>
                    <a:pt x="30881" y="2595"/>
                  </a:lnTo>
                  <a:lnTo>
                    <a:pt x="30573" y="2727"/>
                  </a:lnTo>
                  <a:lnTo>
                    <a:pt x="30265" y="2859"/>
                  </a:lnTo>
                  <a:lnTo>
                    <a:pt x="29913" y="2903"/>
                  </a:lnTo>
                  <a:lnTo>
                    <a:pt x="29693" y="2859"/>
                  </a:lnTo>
                  <a:lnTo>
                    <a:pt x="29473" y="2815"/>
                  </a:lnTo>
                  <a:lnTo>
                    <a:pt x="29297" y="2727"/>
                  </a:lnTo>
                  <a:lnTo>
                    <a:pt x="29121" y="2595"/>
                  </a:lnTo>
                  <a:lnTo>
                    <a:pt x="28813" y="2331"/>
                  </a:lnTo>
                  <a:lnTo>
                    <a:pt x="28462" y="1936"/>
                  </a:lnTo>
                  <a:lnTo>
                    <a:pt x="28154" y="1540"/>
                  </a:lnTo>
                  <a:lnTo>
                    <a:pt x="27758" y="1188"/>
                  </a:lnTo>
                  <a:lnTo>
                    <a:pt x="27494" y="1012"/>
                  </a:lnTo>
                  <a:lnTo>
                    <a:pt x="27274" y="880"/>
                  </a:lnTo>
                  <a:lnTo>
                    <a:pt x="26966" y="748"/>
                  </a:lnTo>
                  <a:lnTo>
                    <a:pt x="26658" y="660"/>
                  </a:lnTo>
                  <a:lnTo>
                    <a:pt x="26306" y="572"/>
                  </a:lnTo>
                  <a:lnTo>
                    <a:pt x="25954" y="572"/>
                  </a:lnTo>
                  <a:lnTo>
                    <a:pt x="25690" y="660"/>
                  </a:lnTo>
                  <a:lnTo>
                    <a:pt x="25382" y="748"/>
                  </a:lnTo>
                  <a:lnTo>
                    <a:pt x="25118" y="836"/>
                  </a:lnTo>
                  <a:lnTo>
                    <a:pt x="24899" y="968"/>
                  </a:lnTo>
                  <a:lnTo>
                    <a:pt x="24459" y="1320"/>
                  </a:lnTo>
                  <a:lnTo>
                    <a:pt x="24019" y="1584"/>
                  </a:lnTo>
                  <a:lnTo>
                    <a:pt x="23535" y="1848"/>
                  </a:lnTo>
                  <a:lnTo>
                    <a:pt x="23271" y="1980"/>
                  </a:lnTo>
                  <a:lnTo>
                    <a:pt x="23007" y="2068"/>
                  </a:lnTo>
                  <a:lnTo>
                    <a:pt x="22655" y="2112"/>
                  </a:lnTo>
                  <a:lnTo>
                    <a:pt x="22303" y="2156"/>
                  </a:lnTo>
                  <a:lnTo>
                    <a:pt x="21775" y="2156"/>
                  </a:lnTo>
                  <a:lnTo>
                    <a:pt x="21379" y="2024"/>
                  </a:lnTo>
                  <a:lnTo>
                    <a:pt x="20984" y="1892"/>
                  </a:lnTo>
                  <a:lnTo>
                    <a:pt x="20632" y="1716"/>
                  </a:lnTo>
                  <a:lnTo>
                    <a:pt x="20236" y="1496"/>
                  </a:lnTo>
                  <a:lnTo>
                    <a:pt x="19752" y="1276"/>
                  </a:lnTo>
                  <a:lnTo>
                    <a:pt x="19180" y="1100"/>
                  </a:lnTo>
                  <a:lnTo>
                    <a:pt x="18828" y="1056"/>
                  </a:lnTo>
                  <a:lnTo>
                    <a:pt x="17684" y="1056"/>
                  </a:lnTo>
                  <a:lnTo>
                    <a:pt x="17157" y="1188"/>
                  </a:lnTo>
                  <a:lnTo>
                    <a:pt x="16673" y="1320"/>
                  </a:lnTo>
                  <a:lnTo>
                    <a:pt x="16277" y="1496"/>
                  </a:lnTo>
                  <a:lnTo>
                    <a:pt x="15925" y="1672"/>
                  </a:lnTo>
                  <a:lnTo>
                    <a:pt x="15573" y="1760"/>
                  </a:lnTo>
                  <a:lnTo>
                    <a:pt x="15177" y="1848"/>
                  </a:lnTo>
                  <a:lnTo>
                    <a:pt x="14649" y="1848"/>
                  </a:lnTo>
                  <a:lnTo>
                    <a:pt x="14297" y="1760"/>
                  </a:lnTo>
                  <a:lnTo>
                    <a:pt x="13989" y="1716"/>
                  </a:lnTo>
                  <a:lnTo>
                    <a:pt x="13725" y="1628"/>
                  </a:lnTo>
                  <a:lnTo>
                    <a:pt x="13461" y="1496"/>
                  </a:lnTo>
                  <a:lnTo>
                    <a:pt x="13022" y="1232"/>
                  </a:lnTo>
                  <a:lnTo>
                    <a:pt x="12626" y="924"/>
                  </a:lnTo>
                  <a:lnTo>
                    <a:pt x="12186" y="616"/>
                  </a:lnTo>
                  <a:lnTo>
                    <a:pt x="11966" y="440"/>
                  </a:lnTo>
                  <a:lnTo>
                    <a:pt x="11702" y="308"/>
                  </a:lnTo>
                  <a:lnTo>
                    <a:pt x="11394" y="220"/>
                  </a:lnTo>
                  <a:lnTo>
                    <a:pt x="11086" y="132"/>
                  </a:lnTo>
                  <a:lnTo>
                    <a:pt x="10778" y="88"/>
                  </a:lnTo>
                  <a:lnTo>
                    <a:pt x="10382" y="132"/>
                  </a:lnTo>
                  <a:lnTo>
                    <a:pt x="10074" y="132"/>
                  </a:lnTo>
                  <a:lnTo>
                    <a:pt x="9810" y="220"/>
                  </a:lnTo>
                  <a:lnTo>
                    <a:pt x="9327" y="396"/>
                  </a:lnTo>
                  <a:lnTo>
                    <a:pt x="8975" y="616"/>
                  </a:lnTo>
                  <a:lnTo>
                    <a:pt x="8623" y="836"/>
                  </a:lnTo>
                  <a:lnTo>
                    <a:pt x="8315" y="1056"/>
                  </a:lnTo>
                  <a:lnTo>
                    <a:pt x="8007" y="1232"/>
                  </a:lnTo>
                  <a:lnTo>
                    <a:pt x="7655" y="1364"/>
                  </a:lnTo>
                  <a:lnTo>
                    <a:pt x="7215" y="1364"/>
                  </a:lnTo>
                  <a:lnTo>
                    <a:pt x="6951" y="1320"/>
                  </a:lnTo>
                  <a:lnTo>
                    <a:pt x="6731" y="1276"/>
                  </a:lnTo>
                  <a:lnTo>
                    <a:pt x="6335" y="1100"/>
                  </a:lnTo>
                  <a:lnTo>
                    <a:pt x="5983" y="880"/>
                  </a:lnTo>
                  <a:lnTo>
                    <a:pt x="5631" y="616"/>
                  </a:lnTo>
                  <a:lnTo>
                    <a:pt x="5280" y="308"/>
                  </a:lnTo>
                  <a:lnTo>
                    <a:pt x="5104" y="220"/>
                  </a:lnTo>
                  <a:lnTo>
                    <a:pt x="4884" y="88"/>
                  </a:lnTo>
                  <a:lnTo>
                    <a:pt x="4664" y="44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238125" y="3104375"/>
              <a:ext cx="917175" cy="102300"/>
            </a:xfrm>
            <a:custGeom>
              <a:rect b="b" l="l" r="r" t="t"/>
              <a:pathLst>
                <a:path extrusionOk="0" h="4092" w="36687">
                  <a:moveTo>
                    <a:pt x="3079" y="0"/>
                  </a:moveTo>
                  <a:lnTo>
                    <a:pt x="2815" y="88"/>
                  </a:lnTo>
                  <a:lnTo>
                    <a:pt x="2507" y="176"/>
                  </a:lnTo>
                  <a:lnTo>
                    <a:pt x="1979" y="484"/>
                  </a:lnTo>
                  <a:lnTo>
                    <a:pt x="1452" y="880"/>
                  </a:lnTo>
                  <a:lnTo>
                    <a:pt x="968" y="1320"/>
                  </a:lnTo>
                  <a:lnTo>
                    <a:pt x="484" y="1848"/>
                  </a:lnTo>
                  <a:lnTo>
                    <a:pt x="0" y="2332"/>
                  </a:lnTo>
                  <a:lnTo>
                    <a:pt x="484" y="2728"/>
                  </a:lnTo>
                  <a:lnTo>
                    <a:pt x="1012" y="2156"/>
                  </a:lnTo>
                  <a:lnTo>
                    <a:pt x="1496" y="1628"/>
                  </a:lnTo>
                  <a:lnTo>
                    <a:pt x="1935" y="1232"/>
                  </a:lnTo>
                  <a:lnTo>
                    <a:pt x="2375" y="924"/>
                  </a:lnTo>
                  <a:lnTo>
                    <a:pt x="2815" y="704"/>
                  </a:lnTo>
                  <a:lnTo>
                    <a:pt x="3167" y="616"/>
                  </a:lnTo>
                  <a:lnTo>
                    <a:pt x="3519" y="572"/>
                  </a:lnTo>
                  <a:lnTo>
                    <a:pt x="3651" y="616"/>
                  </a:lnTo>
                  <a:lnTo>
                    <a:pt x="3783" y="660"/>
                  </a:lnTo>
                  <a:lnTo>
                    <a:pt x="4047" y="836"/>
                  </a:lnTo>
                  <a:lnTo>
                    <a:pt x="4223" y="1056"/>
                  </a:lnTo>
                  <a:lnTo>
                    <a:pt x="4399" y="1320"/>
                  </a:lnTo>
                  <a:lnTo>
                    <a:pt x="4531" y="1584"/>
                  </a:lnTo>
                  <a:lnTo>
                    <a:pt x="4707" y="1936"/>
                  </a:lnTo>
                  <a:lnTo>
                    <a:pt x="4927" y="2244"/>
                  </a:lnTo>
                  <a:lnTo>
                    <a:pt x="5235" y="2552"/>
                  </a:lnTo>
                  <a:lnTo>
                    <a:pt x="5411" y="2640"/>
                  </a:lnTo>
                  <a:lnTo>
                    <a:pt x="5587" y="2728"/>
                  </a:lnTo>
                  <a:lnTo>
                    <a:pt x="5894" y="2816"/>
                  </a:lnTo>
                  <a:lnTo>
                    <a:pt x="6202" y="2860"/>
                  </a:lnTo>
                  <a:lnTo>
                    <a:pt x="6510" y="2772"/>
                  </a:lnTo>
                  <a:lnTo>
                    <a:pt x="6774" y="2640"/>
                  </a:lnTo>
                  <a:lnTo>
                    <a:pt x="7038" y="2508"/>
                  </a:lnTo>
                  <a:lnTo>
                    <a:pt x="7302" y="2288"/>
                  </a:lnTo>
                  <a:lnTo>
                    <a:pt x="7786" y="1848"/>
                  </a:lnTo>
                  <a:lnTo>
                    <a:pt x="8182" y="1496"/>
                  </a:lnTo>
                  <a:lnTo>
                    <a:pt x="8578" y="1188"/>
                  </a:lnTo>
                  <a:lnTo>
                    <a:pt x="8754" y="1100"/>
                  </a:lnTo>
                  <a:lnTo>
                    <a:pt x="8974" y="1012"/>
                  </a:lnTo>
                  <a:lnTo>
                    <a:pt x="9194" y="1012"/>
                  </a:lnTo>
                  <a:lnTo>
                    <a:pt x="9414" y="1056"/>
                  </a:lnTo>
                  <a:lnTo>
                    <a:pt x="9546" y="1100"/>
                  </a:lnTo>
                  <a:lnTo>
                    <a:pt x="9721" y="1188"/>
                  </a:lnTo>
                  <a:lnTo>
                    <a:pt x="9985" y="1452"/>
                  </a:lnTo>
                  <a:lnTo>
                    <a:pt x="10205" y="1760"/>
                  </a:lnTo>
                  <a:lnTo>
                    <a:pt x="10381" y="2112"/>
                  </a:lnTo>
                  <a:lnTo>
                    <a:pt x="10645" y="2552"/>
                  </a:lnTo>
                  <a:lnTo>
                    <a:pt x="10953" y="2904"/>
                  </a:lnTo>
                  <a:lnTo>
                    <a:pt x="11085" y="3080"/>
                  </a:lnTo>
                  <a:lnTo>
                    <a:pt x="11305" y="3212"/>
                  </a:lnTo>
                  <a:lnTo>
                    <a:pt x="11525" y="3300"/>
                  </a:lnTo>
                  <a:lnTo>
                    <a:pt x="11745" y="3344"/>
                  </a:lnTo>
                  <a:lnTo>
                    <a:pt x="12009" y="3344"/>
                  </a:lnTo>
                  <a:lnTo>
                    <a:pt x="12273" y="3300"/>
                  </a:lnTo>
                  <a:lnTo>
                    <a:pt x="12493" y="3212"/>
                  </a:lnTo>
                  <a:lnTo>
                    <a:pt x="12669" y="3080"/>
                  </a:lnTo>
                  <a:lnTo>
                    <a:pt x="13021" y="2728"/>
                  </a:lnTo>
                  <a:lnTo>
                    <a:pt x="13285" y="2332"/>
                  </a:lnTo>
                  <a:lnTo>
                    <a:pt x="13548" y="1980"/>
                  </a:lnTo>
                  <a:lnTo>
                    <a:pt x="13812" y="1716"/>
                  </a:lnTo>
                  <a:lnTo>
                    <a:pt x="14076" y="1496"/>
                  </a:lnTo>
                  <a:lnTo>
                    <a:pt x="14252" y="1408"/>
                  </a:lnTo>
                  <a:lnTo>
                    <a:pt x="14428" y="1364"/>
                  </a:lnTo>
                  <a:lnTo>
                    <a:pt x="14648" y="1364"/>
                  </a:lnTo>
                  <a:lnTo>
                    <a:pt x="14824" y="1408"/>
                  </a:lnTo>
                  <a:lnTo>
                    <a:pt x="15044" y="1540"/>
                  </a:lnTo>
                  <a:lnTo>
                    <a:pt x="15220" y="1672"/>
                  </a:lnTo>
                  <a:lnTo>
                    <a:pt x="15572" y="2024"/>
                  </a:lnTo>
                  <a:lnTo>
                    <a:pt x="15924" y="2464"/>
                  </a:lnTo>
                  <a:lnTo>
                    <a:pt x="16364" y="2948"/>
                  </a:lnTo>
                  <a:lnTo>
                    <a:pt x="16584" y="3168"/>
                  </a:lnTo>
                  <a:lnTo>
                    <a:pt x="16804" y="3388"/>
                  </a:lnTo>
                  <a:lnTo>
                    <a:pt x="17068" y="3563"/>
                  </a:lnTo>
                  <a:lnTo>
                    <a:pt x="17332" y="3695"/>
                  </a:lnTo>
                  <a:lnTo>
                    <a:pt x="17639" y="3739"/>
                  </a:lnTo>
                  <a:lnTo>
                    <a:pt x="17991" y="3739"/>
                  </a:lnTo>
                  <a:lnTo>
                    <a:pt x="18255" y="3695"/>
                  </a:lnTo>
                  <a:lnTo>
                    <a:pt x="18519" y="3563"/>
                  </a:lnTo>
                  <a:lnTo>
                    <a:pt x="18739" y="3432"/>
                  </a:lnTo>
                  <a:lnTo>
                    <a:pt x="18959" y="3256"/>
                  </a:lnTo>
                  <a:lnTo>
                    <a:pt x="19311" y="2816"/>
                  </a:lnTo>
                  <a:lnTo>
                    <a:pt x="19619" y="2332"/>
                  </a:lnTo>
                  <a:lnTo>
                    <a:pt x="19883" y="1936"/>
                  </a:lnTo>
                  <a:lnTo>
                    <a:pt x="20147" y="1584"/>
                  </a:lnTo>
                  <a:lnTo>
                    <a:pt x="20279" y="1408"/>
                  </a:lnTo>
                  <a:lnTo>
                    <a:pt x="20455" y="1320"/>
                  </a:lnTo>
                  <a:lnTo>
                    <a:pt x="20631" y="1232"/>
                  </a:lnTo>
                  <a:lnTo>
                    <a:pt x="20851" y="1188"/>
                  </a:lnTo>
                  <a:lnTo>
                    <a:pt x="21027" y="1188"/>
                  </a:lnTo>
                  <a:lnTo>
                    <a:pt x="21159" y="1232"/>
                  </a:lnTo>
                  <a:lnTo>
                    <a:pt x="21334" y="1276"/>
                  </a:lnTo>
                  <a:lnTo>
                    <a:pt x="21466" y="1364"/>
                  </a:lnTo>
                  <a:lnTo>
                    <a:pt x="21774" y="1672"/>
                  </a:lnTo>
                  <a:lnTo>
                    <a:pt x="22126" y="2024"/>
                  </a:lnTo>
                  <a:lnTo>
                    <a:pt x="22478" y="2464"/>
                  </a:lnTo>
                  <a:lnTo>
                    <a:pt x="22698" y="2684"/>
                  </a:lnTo>
                  <a:lnTo>
                    <a:pt x="22918" y="2860"/>
                  </a:lnTo>
                  <a:lnTo>
                    <a:pt x="23182" y="3036"/>
                  </a:lnTo>
                  <a:lnTo>
                    <a:pt x="23446" y="3168"/>
                  </a:lnTo>
                  <a:lnTo>
                    <a:pt x="23754" y="3256"/>
                  </a:lnTo>
                  <a:lnTo>
                    <a:pt x="24062" y="3300"/>
                  </a:lnTo>
                  <a:lnTo>
                    <a:pt x="24370" y="3300"/>
                  </a:lnTo>
                  <a:lnTo>
                    <a:pt x="24634" y="3212"/>
                  </a:lnTo>
                  <a:lnTo>
                    <a:pt x="24898" y="3124"/>
                  </a:lnTo>
                  <a:lnTo>
                    <a:pt x="25117" y="2992"/>
                  </a:lnTo>
                  <a:lnTo>
                    <a:pt x="25469" y="2684"/>
                  </a:lnTo>
                  <a:lnTo>
                    <a:pt x="25821" y="2376"/>
                  </a:lnTo>
                  <a:lnTo>
                    <a:pt x="26085" y="2068"/>
                  </a:lnTo>
                  <a:lnTo>
                    <a:pt x="26393" y="1804"/>
                  </a:lnTo>
                  <a:lnTo>
                    <a:pt x="26701" y="1672"/>
                  </a:lnTo>
                  <a:lnTo>
                    <a:pt x="26877" y="1584"/>
                  </a:lnTo>
                  <a:lnTo>
                    <a:pt x="27361" y="1584"/>
                  </a:lnTo>
                  <a:lnTo>
                    <a:pt x="27625" y="1672"/>
                  </a:lnTo>
                  <a:lnTo>
                    <a:pt x="27889" y="1760"/>
                  </a:lnTo>
                  <a:lnTo>
                    <a:pt x="28109" y="1936"/>
                  </a:lnTo>
                  <a:lnTo>
                    <a:pt x="28549" y="2332"/>
                  </a:lnTo>
                  <a:lnTo>
                    <a:pt x="28945" y="2816"/>
                  </a:lnTo>
                  <a:lnTo>
                    <a:pt x="29340" y="3300"/>
                  </a:lnTo>
                  <a:lnTo>
                    <a:pt x="29780" y="3695"/>
                  </a:lnTo>
                  <a:lnTo>
                    <a:pt x="30044" y="3871"/>
                  </a:lnTo>
                  <a:lnTo>
                    <a:pt x="30264" y="4003"/>
                  </a:lnTo>
                  <a:lnTo>
                    <a:pt x="30572" y="4091"/>
                  </a:lnTo>
                  <a:lnTo>
                    <a:pt x="31100" y="4091"/>
                  </a:lnTo>
                  <a:lnTo>
                    <a:pt x="31408" y="4003"/>
                  </a:lnTo>
                  <a:lnTo>
                    <a:pt x="31672" y="3915"/>
                  </a:lnTo>
                  <a:lnTo>
                    <a:pt x="31892" y="3739"/>
                  </a:lnTo>
                  <a:lnTo>
                    <a:pt x="32112" y="3563"/>
                  </a:lnTo>
                  <a:lnTo>
                    <a:pt x="32508" y="3124"/>
                  </a:lnTo>
                  <a:lnTo>
                    <a:pt x="32859" y="2684"/>
                  </a:lnTo>
                  <a:lnTo>
                    <a:pt x="33167" y="2288"/>
                  </a:lnTo>
                  <a:lnTo>
                    <a:pt x="33475" y="1980"/>
                  </a:lnTo>
                  <a:lnTo>
                    <a:pt x="33607" y="1892"/>
                  </a:lnTo>
                  <a:lnTo>
                    <a:pt x="33739" y="1804"/>
                  </a:lnTo>
                  <a:lnTo>
                    <a:pt x="33871" y="1760"/>
                  </a:lnTo>
                  <a:lnTo>
                    <a:pt x="34003" y="1760"/>
                  </a:lnTo>
                  <a:lnTo>
                    <a:pt x="34267" y="1848"/>
                  </a:lnTo>
                  <a:lnTo>
                    <a:pt x="34575" y="1980"/>
                  </a:lnTo>
                  <a:lnTo>
                    <a:pt x="34927" y="2200"/>
                  </a:lnTo>
                  <a:lnTo>
                    <a:pt x="35235" y="2464"/>
                  </a:lnTo>
                  <a:lnTo>
                    <a:pt x="35543" y="2728"/>
                  </a:lnTo>
                  <a:lnTo>
                    <a:pt x="35763" y="2992"/>
                  </a:lnTo>
                  <a:lnTo>
                    <a:pt x="35983" y="3256"/>
                  </a:lnTo>
                  <a:lnTo>
                    <a:pt x="36115" y="3563"/>
                  </a:lnTo>
                  <a:lnTo>
                    <a:pt x="36687" y="3344"/>
                  </a:lnTo>
                  <a:lnTo>
                    <a:pt x="36511" y="2992"/>
                  </a:lnTo>
                  <a:lnTo>
                    <a:pt x="36291" y="2640"/>
                  </a:lnTo>
                  <a:lnTo>
                    <a:pt x="35983" y="2288"/>
                  </a:lnTo>
                  <a:lnTo>
                    <a:pt x="35587" y="1980"/>
                  </a:lnTo>
                  <a:lnTo>
                    <a:pt x="35235" y="1672"/>
                  </a:lnTo>
                  <a:lnTo>
                    <a:pt x="34839" y="1452"/>
                  </a:lnTo>
                  <a:lnTo>
                    <a:pt x="34443" y="1276"/>
                  </a:lnTo>
                  <a:lnTo>
                    <a:pt x="34091" y="1188"/>
                  </a:lnTo>
                  <a:lnTo>
                    <a:pt x="33827" y="1144"/>
                  </a:lnTo>
                  <a:lnTo>
                    <a:pt x="33563" y="1232"/>
                  </a:lnTo>
                  <a:lnTo>
                    <a:pt x="33343" y="1320"/>
                  </a:lnTo>
                  <a:lnTo>
                    <a:pt x="33123" y="1452"/>
                  </a:lnTo>
                  <a:lnTo>
                    <a:pt x="32947" y="1672"/>
                  </a:lnTo>
                  <a:lnTo>
                    <a:pt x="32728" y="1848"/>
                  </a:lnTo>
                  <a:lnTo>
                    <a:pt x="32376" y="2332"/>
                  </a:lnTo>
                  <a:lnTo>
                    <a:pt x="32068" y="2728"/>
                  </a:lnTo>
                  <a:lnTo>
                    <a:pt x="31760" y="3080"/>
                  </a:lnTo>
                  <a:lnTo>
                    <a:pt x="31584" y="3212"/>
                  </a:lnTo>
                  <a:lnTo>
                    <a:pt x="31408" y="3344"/>
                  </a:lnTo>
                  <a:lnTo>
                    <a:pt x="31232" y="3432"/>
                  </a:lnTo>
                  <a:lnTo>
                    <a:pt x="31012" y="3476"/>
                  </a:lnTo>
                  <a:lnTo>
                    <a:pt x="30792" y="3520"/>
                  </a:lnTo>
                  <a:lnTo>
                    <a:pt x="30572" y="3476"/>
                  </a:lnTo>
                  <a:lnTo>
                    <a:pt x="30352" y="3344"/>
                  </a:lnTo>
                  <a:lnTo>
                    <a:pt x="30176" y="3212"/>
                  </a:lnTo>
                  <a:lnTo>
                    <a:pt x="29780" y="2860"/>
                  </a:lnTo>
                  <a:lnTo>
                    <a:pt x="29384" y="2420"/>
                  </a:lnTo>
                  <a:lnTo>
                    <a:pt x="28945" y="1892"/>
                  </a:lnTo>
                  <a:lnTo>
                    <a:pt x="28681" y="1628"/>
                  </a:lnTo>
                  <a:lnTo>
                    <a:pt x="28417" y="1408"/>
                  </a:lnTo>
                  <a:lnTo>
                    <a:pt x="28109" y="1232"/>
                  </a:lnTo>
                  <a:lnTo>
                    <a:pt x="27801" y="1100"/>
                  </a:lnTo>
                  <a:lnTo>
                    <a:pt x="27449" y="1012"/>
                  </a:lnTo>
                  <a:lnTo>
                    <a:pt x="27053" y="968"/>
                  </a:lnTo>
                  <a:lnTo>
                    <a:pt x="26789" y="1012"/>
                  </a:lnTo>
                  <a:lnTo>
                    <a:pt x="26525" y="1100"/>
                  </a:lnTo>
                  <a:lnTo>
                    <a:pt x="26261" y="1188"/>
                  </a:lnTo>
                  <a:lnTo>
                    <a:pt x="26085" y="1320"/>
                  </a:lnTo>
                  <a:lnTo>
                    <a:pt x="25689" y="1628"/>
                  </a:lnTo>
                  <a:lnTo>
                    <a:pt x="25381" y="1936"/>
                  </a:lnTo>
                  <a:lnTo>
                    <a:pt x="25074" y="2244"/>
                  </a:lnTo>
                  <a:lnTo>
                    <a:pt x="24810" y="2508"/>
                  </a:lnTo>
                  <a:lnTo>
                    <a:pt x="24634" y="2596"/>
                  </a:lnTo>
                  <a:lnTo>
                    <a:pt x="24502" y="2640"/>
                  </a:lnTo>
                  <a:lnTo>
                    <a:pt x="24282" y="2684"/>
                  </a:lnTo>
                  <a:lnTo>
                    <a:pt x="23842" y="2684"/>
                  </a:lnTo>
                  <a:lnTo>
                    <a:pt x="23622" y="2596"/>
                  </a:lnTo>
                  <a:lnTo>
                    <a:pt x="23446" y="2508"/>
                  </a:lnTo>
                  <a:lnTo>
                    <a:pt x="23270" y="2376"/>
                  </a:lnTo>
                  <a:lnTo>
                    <a:pt x="22918" y="2024"/>
                  </a:lnTo>
                  <a:lnTo>
                    <a:pt x="22566" y="1672"/>
                  </a:lnTo>
                  <a:lnTo>
                    <a:pt x="22214" y="1232"/>
                  </a:lnTo>
                  <a:lnTo>
                    <a:pt x="22038" y="1056"/>
                  </a:lnTo>
                  <a:lnTo>
                    <a:pt x="21818" y="880"/>
                  </a:lnTo>
                  <a:lnTo>
                    <a:pt x="21598" y="748"/>
                  </a:lnTo>
                  <a:lnTo>
                    <a:pt x="21334" y="616"/>
                  </a:lnTo>
                  <a:lnTo>
                    <a:pt x="21071" y="572"/>
                  </a:lnTo>
                  <a:lnTo>
                    <a:pt x="20763" y="572"/>
                  </a:lnTo>
                  <a:lnTo>
                    <a:pt x="20455" y="660"/>
                  </a:lnTo>
                  <a:lnTo>
                    <a:pt x="20191" y="748"/>
                  </a:lnTo>
                  <a:lnTo>
                    <a:pt x="19971" y="924"/>
                  </a:lnTo>
                  <a:lnTo>
                    <a:pt x="19751" y="1100"/>
                  </a:lnTo>
                  <a:lnTo>
                    <a:pt x="19575" y="1320"/>
                  </a:lnTo>
                  <a:lnTo>
                    <a:pt x="19399" y="1540"/>
                  </a:lnTo>
                  <a:lnTo>
                    <a:pt x="19091" y="2024"/>
                  </a:lnTo>
                  <a:lnTo>
                    <a:pt x="18827" y="2420"/>
                  </a:lnTo>
                  <a:lnTo>
                    <a:pt x="18563" y="2772"/>
                  </a:lnTo>
                  <a:lnTo>
                    <a:pt x="18431" y="2904"/>
                  </a:lnTo>
                  <a:lnTo>
                    <a:pt x="18255" y="3036"/>
                  </a:lnTo>
                  <a:lnTo>
                    <a:pt x="18079" y="3124"/>
                  </a:lnTo>
                  <a:lnTo>
                    <a:pt x="17903" y="3168"/>
                  </a:lnTo>
                  <a:lnTo>
                    <a:pt x="17683" y="3168"/>
                  </a:lnTo>
                  <a:lnTo>
                    <a:pt x="17507" y="3124"/>
                  </a:lnTo>
                  <a:lnTo>
                    <a:pt x="17288" y="2992"/>
                  </a:lnTo>
                  <a:lnTo>
                    <a:pt x="17112" y="2860"/>
                  </a:lnTo>
                  <a:lnTo>
                    <a:pt x="16760" y="2508"/>
                  </a:lnTo>
                  <a:lnTo>
                    <a:pt x="16408" y="2068"/>
                  </a:lnTo>
                  <a:lnTo>
                    <a:pt x="16012" y="1584"/>
                  </a:lnTo>
                  <a:lnTo>
                    <a:pt x="15748" y="1320"/>
                  </a:lnTo>
                  <a:lnTo>
                    <a:pt x="15528" y="1144"/>
                  </a:lnTo>
                  <a:lnTo>
                    <a:pt x="15264" y="968"/>
                  </a:lnTo>
                  <a:lnTo>
                    <a:pt x="15000" y="836"/>
                  </a:lnTo>
                  <a:lnTo>
                    <a:pt x="14692" y="792"/>
                  </a:lnTo>
                  <a:lnTo>
                    <a:pt x="14340" y="792"/>
                  </a:lnTo>
                  <a:lnTo>
                    <a:pt x="14076" y="836"/>
                  </a:lnTo>
                  <a:lnTo>
                    <a:pt x="13856" y="924"/>
                  </a:lnTo>
                  <a:lnTo>
                    <a:pt x="13636" y="1056"/>
                  </a:lnTo>
                  <a:lnTo>
                    <a:pt x="13417" y="1232"/>
                  </a:lnTo>
                  <a:lnTo>
                    <a:pt x="13109" y="1584"/>
                  </a:lnTo>
                  <a:lnTo>
                    <a:pt x="12801" y="1980"/>
                  </a:lnTo>
                  <a:lnTo>
                    <a:pt x="12537" y="2332"/>
                  </a:lnTo>
                  <a:lnTo>
                    <a:pt x="12317" y="2596"/>
                  </a:lnTo>
                  <a:lnTo>
                    <a:pt x="12097" y="2728"/>
                  </a:lnTo>
                  <a:lnTo>
                    <a:pt x="11965" y="2772"/>
                  </a:lnTo>
                  <a:lnTo>
                    <a:pt x="11833" y="2772"/>
                  </a:lnTo>
                  <a:lnTo>
                    <a:pt x="11701" y="2728"/>
                  </a:lnTo>
                  <a:lnTo>
                    <a:pt x="11569" y="2684"/>
                  </a:lnTo>
                  <a:lnTo>
                    <a:pt x="11349" y="2508"/>
                  </a:lnTo>
                  <a:lnTo>
                    <a:pt x="11129" y="2200"/>
                  </a:lnTo>
                  <a:lnTo>
                    <a:pt x="10909" y="1848"/>
                  </a:lnTo>
                  <a:lnTo>
                    <a:pt x="10689" y="1408"/>
                  </a:lnTo>
                  <a:lnTo>
                    <a:pt x="10381" y="1012"/>
                  </a:lnTo>
                  <a:lnTo>
                    <a:pt x="10205" y="836"/>
                  </a:lnTo>
                  <a:lnTo>
                    <a:pt x="10029" y="704"/>
                  </a:lnTo>
                  <a:lnTo>
                    <a:pt x="9809" y="572"/>
                  </a:lnTo>
                  <a:lnTo>
                    <a:pt x="9590" y="440"/>
                  </a:lnTo>
                  <a:lnTo>
                    <a:pt x="9238" y="396"/>
                  </a:lnTo>
                  <a:lnTo>
                    <a:pt x="8930" y="396"/>
                  </a:lnTo>
                  <a:lnTo>
                    <a:pt x="8622" y="484"/>
                  </a:lnTo>
                  <a:lnTo>
                    <a:pt x="8358" y="616"/>
                  </a:lnTo>
                  <a:lnTo>
                    <a:pt x="8094" y="792"/>
                  </a:lnTo>
                  <a:lnTo>
                    <a:pt x="7830" y="1012"/>
                  </a:lnTo>
                  <a:lnTo>
                    <a:pt x="7346" y="1408"/>
                  </a:lnTo>
                  <a:lnTo>
                    <a:pt x="6906" y="1848"/>
                  </a:lnTo>
                  <a:lnTo>
                    <a:pt x="6510" y="2112"/>
                  </a:lnTo>
                  <a:lnTo>
                    <a:pt x="6334" y="2200"/>
                  </a:lnTo>
                  <a:lnTo>
                    <a:pt x="6158" y="2244"/>
                  </a:lnTo>
                  <a:lnTo>
                    <a:pt x="5982" y="2244"/>
                  </a:lnTo>
                  <a:lnTo>
                    <a:pt x="5806" y="2200"/>
                  </a:lnTo>
                  <a:lnTo>
                    <a:pt x="5587" y="2068"/>
                  </a:lnTo>
                  <a:lnTo>
                    <a:pt x="5367" y="1848"/>
                  </a:lnTo>
                  <a:lnTo>
                    <a:pt x="5235" y="1584"/>
                  </a:lnTo>
                  <a:lnTo>
                    <a:pt x="5059" y="1320"/>
                  </a:lnTo>
                  <a:lnTo>
                    <a:pt x="4883" y="1012"/>
                  </a:lnTo>
                  <a:lnTo>
                    <a:pt x="4663" y="660"/>
                  </a:lnTo>
                  <a:lnTo>
                    <a:pt x="4399" y="396"/>
                  </a:lnTo>
                  <a:lnTo>
                    <a:pt x="4267" y="264"/>
                  </a:lnTo>
                  <a:lnTo>
                    <a:pt x="4091" y="132"/>
                  </a:lnTo>
                  <a:lnTo>
                    <a:pt x="3827" y="44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241400" y="3176950"/>
              <a:ext cx="913900" cy="108900"/>
            </a:xfrm>
            <a:custGeom>
              <a:rect b="b" l="l" r="r" t="t"/>
              <a:pathLst>
                <a:path extrusionOk="0" h="4356" w="36556">
                  <a:moveTo>
                    <a:pt x="2992" y="1"/>
                  </a:moveTo>
                  <a:lnTo>
                    <a:pt x="2816" y="45"/>
                  </a:lnTo>
                  <a:lnTo>
                    <a:pt x="2596" y="89"/>
                  </a:lnTo>
                  <a:lnTo>
                    <a:pt x="2200" y="309"/>
                  </a:lnTo>
                  <a:lnTo>
                    <a:pt x="1761" y="573"/>
                  </a:lnTo>
                  <a:lnTo>
                    <a:pt x="1321" y="1012"/>
                  </a:lnTo>
                  <a:lnTo>
                    <a:pt x="881" y="1540"/>
                  </a:lnTo>
                  <a:lnTo>
                    <a:pt x="441" y="2156"/>
                  </a:lnTo>
                  <a:lnTo>
                    <a:pt x="1" y="2904"/>
                  </a:lnTo>
                  <a:lnTo>
                    <a:pt x="529" y="3212"/>
                  </a:lnTo>
                  <a:lnTo>
                    <a:pt x="881" y="2552"/>
                  </a:lnTo>
                  <a:lnTo>
                    <a:pt x="1277" y="2024"/>
                  </a:lnTo>
                  <a:lnTo>
                    <a:pt x="1673" y="1540"/>
                  </a:lnTo>
                  <a:lnTo>
                    <a:pt x="2024" y="1188"/>
                  </a:lnTo>
                  <a:lnTo>
                    <a:pt x="2332" y="880"/>
                  </a:lnTo>
                  <a:lnTo>
                    <a:pt x="2684" y="704"/>
                  </a:lnTo>
                  <a:lnTo>
                    <a:pt x="2992" y="617"/>
                  </a:lnTo>
                  <a:lnTo>
                    <a:pt x="3300" y="617"/>
                  </a:lnTo>
                  <a:lnTo>
                    <a:pt x="3476" y="704"/>
                  </a:lnTo>
                  <a:lnTo>
                    <a:pt x="3652" y="792"/>
                  </a:lnTo>
                  <a:lnTo>
                    <a:pt x="3828" y="924"/>
                  </a:lnTo>
                  <a:lnTo>
                    <a:pt x="3960" y="1100"/>
                  </a:lnTo>
                  <a:lnTo>
                    <a:pt x="4224" y="1540"/>
                  </a:lnTo>
                  <a:lnTo>
                    <a:pt x="4488" y="1980"/>
                  </a:lnTo>
                  <a:lnTo>
                    <a:pt x="4840" y="2552"/>
                  </a:lnTo>
                  <a:lnTo>
                    <a:pt x="5192" y="3080"/>
                  </a:lnTo>
                  <a:lnTo>
                    <a:pt x="5412" y="3300"/>
                  </a:lnTo>
                  <a:lnTo>
                    <a:pt x="5675" y="3520"/>
                  </a:lnTo>
                  <a:lnTo>
                    <a:pt x="5939" y="3696"/>
                  </a:lnTo>
                  <a:lnTo>
                    <a:pt x="6247" y="3828"/>
                  </a:lnTo>
                  <a:lnTo>
                    <a:pt x="6599" y="3872"/>
                  </a:lnTo>
                  <a:lnTo>
                    <a:pt x="6907" y="3872"/>
                  </a:lnTo>
                  <a:lnTo>
                    <a:pt x="7171" y="3828"/>
                  </a:lnTo>
                  <a:lnTo>
                    <a:pt x="7435" y="3740"/>
                  </a:lnTo>
                  <a:lnTo>
                    <a:pt x="7699" y="3608"/>
                  </a:lnTo>
                  <a:lnTo>
                    <a:pt x="7919" y="3432"/>
                  </a:lnTo>
                  <a:lnTo>
                    <a:pt x="8359" y="3080"/>
                  </a:lnTo>
                  <a:lnTo>
                    <a:pt x="8799" y="2728"/>
                  </a:lnTo>
                  <a:lnTo>
                    <a:pt x="9239" y="2420"/>
                  </a:lnTo>
                  <a:lnTo>
                    <a:pt x="9503" y="2288"/>
                  </a:lnTo>
                  <a:lnTo>
                    <a:pt x="9766" y="2200"/>
                  </a:lnTo>
                  <a:lnTo>
                    <a:pt x="10074" y="2112"/>
                  </a:lnTo>
                  <a:lnTo>
                    <a:pt x="10690" y="2112"/>
                  </a:lnTo>
                  <a:lnTo>
                    <a:pt x="10954" y="2156"/>
                  </a:lnTo>
                  <a:lnTo>
                    <a:pt x="11174" y="2244"/>
                  </a:lnTo>
                  <a:lnTo>
                    <a:pt x="11394" y="2332"/>
                  </a:lnTo>
                  <a:lnTo>
                    <a:pt x="11834" y="2596"/>
                  </a:lnTo>
                  <a:lnTo>
                    <a:pt x="12186" y="2904"/>
                  </a:lnTo>
                  <a:lnTo>
                    <a:pt x="12626" y="3256"/>
                  </a:lnTo>
                  <a:lnTo>
                    <a:pt x="12846" y="3432"/>
                  </a:lnTo>
                  <a:lnTo>
                    <a:pt x="13110" y="3564"/>
                  </a:lnTo>
                  <a:lnTo>
                    <a:pt x="13374" y="3696"/>
                  </a:lnTo>
                  <a:lnTo>
                    <a:pt x="13681" y="3784"/>
                  </a:lnTo>
                  <a:lnTo>
                    <a:pt x="14033" y="3872"/>
                  </a:lnTo>
                  <a:lnTo>
                    <a:pt x="14781" y="3872"/>
                  </a:lnTo>
                  <a:lnTo>
                    <a:pt x="15177" y="3784"/>
                  </a:lnTo>
                  <a:lnTo>
                    <a:pt x="15529" y="3652"/>
                  </a:lnTo>
                  <a:lnTo>
                    <a:pt x="15837" y="3520"/>
                  </a:lnTo>
                  <a:lnTo>
                    <a:pt x="16101" y="3344"/>
                  </a:lnTo>
                  <a:lnTo>
                    <a:pt x="16409" y="3168"/>
                  </a:lnTo>
                  <a:lnTo>
                    <a:pt x="16893" y="2772"/>
                  </a:lnTo>
                  <a:lnTo>
                    <a:pt x="17376" y="2420"/>
                  </a:lnTo>
                  <a:lnTo>
                    <a:pt x="17596" y="2244"/>
                  </a:lnTo>
                  <a:lnTo>
                    <a:pt x="17816" y="2156"/>
                  </a:lnTo>
                  <a:lnTo>
                    <a:pt x="18036" y="2068"/>
                  </a:lnTo>
                  <a:lnTo>
                    <a:pt x="18256" y="2024"/>
                  </a:lnTo>
                  <a:lnTo>
                    <a:pt x="18520" y="2024"/>
                  </a:lnTo>
                  <a:lnTo>
                    <a:pt x="18784" y="2068"/>
                  </a:lnTo>
                  <a:lnTo>
                    <a:pt x="19136" y="2244"/>
                  </a:lnTo>
                  <a:lnTo>
                    <a:pt x="19400" y="2464"/>
                  </a:lnTo>
                  <a:lnTo>
                    <a:pt x="19620" y="2684"/>
                  </a:lnTo>
                  <a:lnTo>
                    <a:pt x="19796" y="2992"/>
                  </a:lnTo>
                  <a:lnTo>
                    <a:pt x="20060" y="3300"/>
                  </a:lnTo>
                  <a:lnTo>
                    <a:pt x="20324" y="3608"/>
                  </a:lnTo>
                  <a:lnTo>
                    <a:pt x="20500" y="3740"/>
                  </a:lnTo>
                  <a:lnTo>
                    <a:pt x="20676" y="3828"/>
                  </a:lnTo>
                  <a:lnTo>
                    <a:pt x="20896" y="3960"/>
                  </a:lnTo>
                  <a:lnTo>
                    <a:pt x="21159" y="4004"/>
                  </a:lnTo>
                  <a:lnTo>
                    <a:pt x="21511" y="4048"/>
                  </a:lnTo>
                  <a:lnTo>
                    <a:pt x="21863" y="4048"/>
                  </a:lnTo>
                  <a:lnTo>
                    <a:pt x="22127" y="3960"/>
                  </a:lnTo>
                  <a:lnTo>
                    <a:pt x="22435" y="3828"/>
                  </a:lnTo>
                  <a:lnTo>
                    <a:pt x="22655" y="3652"/>
                  </a:lnTo>
                  <a:lnTo>
                    <a:pt x="22919" y="3432"/>
                  </a:lnTo>
                  <a:lnTo>
                    <a:pt x="23359" y="2992"/>
                  </a:lnTo>
                  <a:lnTo>
                    <a:pt x="23755" y="2596"/>
                  </a:lnTo>
                  <a:lnTo>
                    <a:pt x="24151" y="2244"/>
                  </a:lnTo>
                  <a:lnTo>
                    <a:pt x="24371" y="2112"/>
                  </a:lnTo>
                  <a:lnTo>
                    <a:pt x="24591" y="2024"/>
                  </a:lnTo>
                  <a:lnTo>
                    <a:pt x="24855" y="1936"/>
                  </a:lnTo>
                  <a:lnTo>
                    <a:pt x="25118" y="1892"/>
                  </a:lnTo>
                  <a:lnTo>
                    <a:pt x="25426" y="1892"/>
                  </a:lnTo>
                  <a:lnTo>
                    <a:pt x="25690" y="1980"/>
                  </a:lnTo>
                  <a:lnTo>
                    <a:pt x="25954" y="2068"/>
                  </a:lnTo>
                  <a:lnTo>
                    <a:pt x="26218" y="2200"/>
                  </a:lnTo>
                  <a:lnTo>
                    <a:pt x="26438" y="2376"/>
                  </a:lnTo>
                  <a:lnTo>
                    <a:pt x="26658" y="2596"/>
                  </a:lnTo>
                  <a:lnTo>
                    <a:pt x="27098" y="3036"/>
                  </a:lnTo>
                  <a:lnTo>
                    <a:pt x="27538" y="3520"/>
                  </a:lnTo>
                  <a:lnTo>
                    <a:pt x="27802" y="3740"/>
                  </a:lnTo>
                  <a:lnTo>
                    <a:pt x="28066" y="3916"/>
                  </a:lnTo>
                  <a:lnTo>
                    <a:pt x="28374" y="4092"/>
                  </a:lnTo>
                  <a:lnTo>
                    <a:pt x="28682" y="4224"/>
                  </a:lnTo>
                  <a:lnTo>
                    <a:pt x="28989" y="4312"/>
                  </a:lnTo>
                  <a:lnTo>
                    <a:pt x="29385" y="4356"/>
                  </a:lnTo>
                  <a:lnTo>
                    <a:pt x="29605" y="4356"/>
                  </a:lnTo>
                  <a:lnTo>
                    <a:pt x="29913" y="4312"/>
                  </a:lnTo>
                  <a:lnTo>
                    <a:pt x="30177" y="4224"/>
                  </a:lnTo>
                  <a:lnTo>
                    <a:pt x="30397" y="4136"/>
                  </a:lnTo>
                  <a:lnTo>
                    <a:pt x="30617" y="4004"/>
                  </a:lnTo>
                  <a:lnTo>
                    <a:pt x="31013" y="3696"/>
                  </a:lnTo>
                  <a:lnTo>
                    <a:pt x="31409" y="3388"/>
                  </a:lnTo>
                  <a:lnTo>
                    <a:pt x="31717" y="3080"/>
                  </a:lnTo>
                  <a:lnTo>
                    <a:pt x="32069" y="2816"/>
                  </a:lnTo>
                  <a:lnTo>
                    <a:pt x="32465" y="2596"/>
                  </a:lnTo>
                  <a:lnTo>
                    <a:pt x="32685" y="2552"/>
                  </a:lnTo>
                  <a:lnTo>
                    <a:pt x="32948" y="2508"/>
                  </a:lnTo>
                  <a:lnTo>
                    <a:pt x="33212" y="2464"/>
                  </a:lnTo>
                  <a:lnTo>
                    <a:pt x="33476" y="2508"/>
                  </a:lnTo>
                  <a:lnTo>
                    <a:pt x="34004" y="2596"/>
                  </a:lnTo>
                  <a:lnTo>
                    <a:pt x="34488" y="2772"/>
                  </a:lnTo>
                  <a:lnTo>
                    <a:pt x="34928" y="3036"/>
                  </a:lnTo>
                  <a:lnTo>
                    <a:pt x="35324" y="3300"/>
                  </a:lnTo>
                  <a:lnTo>
                    <a:pt x="35676" y="3564"/>
                  </a:lnTo>
                  <a:lnTo>
                    <a:pt x="36116" y="4004"/>
                  </a:lnTo>
                  <a:lnTo>
                    <a:pt x="36556" y="3564"/>
                  </a:lnTo>
                  <a:lnTo>
                    <a:pt x="36028" y="3080"/>
                  </a:lnTo>
                  <a:lnTo>
                    <a:pt x="35632" y="2816"/>
                  </a:lnTo>
                  <a:lnTo>
                    <a:pt x="35192" y="2508"/>
                  </a:lnTo>
                  <a:lnTo>
                    <a:pt x="34664" y="2200"/>
                  </a:lnTo>
                  <a:lnTo>
                    <a:pt x="34092" y="2024"/>
                  </a:lnTo>
                  <a:lnTo>
                    <a:pt x="33784" y="1936"/>
                  </a:lnTo>
                  <a:lnTo>
                    <a:pt x="33520" y="1892"/>
                  </a:lnTo>
                  <a:lnTo>
                    <a:pt x="32860" y="1892"/>
                  </a:lnTo>
                  <a:lnTo>
                    <a:pt x="32553" y="1936"/>
                  </a:lnTo>
                  <a:lnTo>
                    <a:pt x="32245" y="2068"/>
                  </a:lnTo>
                  <a:lnTo>
                    <a:pt x="32025" y="2156"/>
                  </a:lnTo>
                  <a:lnTo>
                    <a:pt x="31761" y="2288"/>
                  </a:lnTo>
                  <a:lnTo>
                    <a:pt x="31365" y="2596"/>
                  </a:lnTo>
                  <a:lnTo>
                    <a:pt x="30969" y="2948"/>
                  </a:lnTo>
                  <a:lnTo>
                    <a:pt x="30661" y="3212"/>
                  </a:lnTo>
                  <a:lnTo>
                    <a:pt x="30353" y="3476"/>
                  </a:lnTo>
                  <a:lnTo>
                    <a:pt x="29957" y="3652"/>
                  </a:lnTo>
                  <a:lnTo>
                    <a:pt x="29781" y="3696"/>
                  </a:lnTo>
                  <a:lnTo>
                    <a:pt x="29561" y="3740"/>
                  </a:lnTo>
                  <a:lnTo>
                    <a:pt x="29253" y="3740"/>
                  </a:lnTo>
                  <a:lnTo>
                    <a:pt x="28945" y="3696"/>
                  </a:lnTo>
                  <a:lnTo>
                    <a:pt x="28682" y="3608"/>
                  </a:lnTo>
                  <a:lnTo>
                    <a:pt x="28462" y="3476"/>
                  </a:lnTo>
                  <a:lnTo>
                    <a:pt x="28198" y="3300"/>
                  </a:lnTo>
                  <a:lnTo>
                    <a:pt x="27978" y="3080"/>
                  </a:lnTo>
                  <a:lnTo>
                    <a:pt x="27538" y="2640"/>
                  </a:lnTo>
                  <a:lnTo>
                    <a:pt x="27054" y="2112"/>
                  </a:lnTo>
                  <a:lnTo>
                    <a:pt x="26790" y="1892"/>
                  </a:lnTo>
                  <a:lnTo>
                    <a:pt x="26482" y="1672"/>
                  </a:lnTo>
                  <a:lnTo>
                    <a:pt x="26174" y="1496"/>
                  </a:lnTo>
                  <a:lnTo>
                    <a:pt x="25866" y="1364"/>
                  </a:lnTo>
                  <a:lnTo>
                    <a:pt x="25470" y="1320"/>
                  </a:lnTo>
                  <a:lnTo>
                    <a:pt x="25074" y="1320"/>
                  </a:lnTo>
                  <a:lnTo>
                    <a:pt x="24723" y="1364"/>
                  </a:lnTo>
                  <a:lnTo>
                    <a:pt x="24415" y="1452"/>
                  </a:lnTo>
                  <a:lnTo>
                    <a:pt x="24107" y="1584"/>
                  </a:lnTo>
                  <a:lnTo>
                    <a:pt x="23843" y="1760"/>
                  </a:lnTo>
                  <a:lnTo>
                    <a:pt x="23359" y="2156"/>
                  </a:lnTo>
                  <a:lnTo>
                    <a:pt x="22919" y="2552"/>
                  </a:lnTo>
                  <a:lnTo>
                    <a:pt x="22523" y="2992"/>
                  </a:lnTo>
                  <a:lnTo>
                    <a:pt x="22127" y="3300"/>
                  </a:lnTo>
                  <a:lnTo>
                    <a:pt x="21951" y="3388"/>
                  </a:lnTo>
                  <a:lnTo>
                    <a:pt x="21731" y="3432"/>
                  </a:lnTo>
                  <a:lnTo>
                    <a:pt x="21511" y="3476"/>
                  </a:lnTo>
                  <a:lnTo>
                    <a:pt x="21291" y="3432"/>
                  </a:lnTo>
                  <a:lnTo>
                    <a:pt x="20984" y="3300"/>
                  </a:lnTo>
                  <a:lnTo>
                    <a:pt x="20720" y="3124"/>
                  </a:lnTo>
                  <a:lnTo>
                    <a:pt x="20500" y="2904"/>
                  </a:lnTo>
                  <a:lnTo>
                    <a:pt x="20280" y="2640"/>
                  </a:lnTo>
                  <a:lnTo>
                    <a:pt x="20060" y="2288"/>
                  </a:lnTo>
                  <a:lnTo>
                    <a:pt x="19796" y="1980"/>
                  </a:lnTo>
                  <a:lnTo>
                    <a:pt x="19400" y="1716"/>
                  </a:lnTo>
                  <a:lnTo>
                    <a:pt x="19224" y="1628"/>
                  </a:lnTo>
                  <a:lnTo>
                    <a:pt x="18960" y="1496"/>
                  </a:lnTo>
                  <a:lnTo>
                    <a:pt x="18564" y="1408"/>
                  </a:lnTo>
                  <a:lnTo>
                    <a:pt x="18256" y="1408"/>
                  </a:lnTo>
                  <a:lnTo>
                    <a:pt x="17904" y="1452"/>
                  </a:lnTo>
                  <a:lnTo>
                    <a:pt x="17596" y="1584"/>
                  </a:lnTo>
                  <a:lnTo>
                    <a:pt x="17332" y="1716"/>
                  </a:lnTo>
                  <a:lnTo>
                    <a:pt x="17025" y="1892"/>
                  </a:lnTo>
                  <a:lnTo>
                    <a:pt x="16541" y="2288"/>
                  </a:lnTo>
                  <a:lnTo>
                    <a:pt x="16057" y="2640"/>
                  </a:lnTo>
                  <a:lnTo>
                    <a:pt x="15573" y="2948"/>
                  </a:lnTo>
                  <a:lnTo>
                    <a:pt x="15309" y="3080"/>
                  </a:lnTo>
                  <a:lnTo>
                    <a:pt x="15001" y="3212"/>
                  </a:lnTo>
                  <a:lnTo>
                    <a:pt x="14737" y="3256"/>
                  </a:lnTo>
                  <a:lnTo>
                    <a:pt x="14385" y="3300"/>
                  </a:lnTo>
                  <a:lnTo>
                    <a:pt x="14341" y="3300"/>
                  </a:lnTo>
                  <a:lnTo>
                    <a:pt x="14077" y="3256"/>
                  </a:lnTo>
                  <a:lnTo>
                    <a:pt x="13813" y="3212"/>
                  </a:lnTo>
                  <a:lnTo>
                    <a:pt x="13549" y="3124"/>
                  </a:lnTo>
                  <a:lnTo>
                    <a:pt x="13374" y="3036"/>
                  </a:lnTo>
                  <a:lnTo>
                    <a:pt x="12978" y="2772"/>
                  </a:lnTo>
                  <a:lnTo>
                    <a:pt x="12582" y="2464"/>
                  </a:lnTo>
                  <a:lnTo>
                    <a:pt x="12186" y="2112"/>
                  </a:lnTo>
                  <a:lnTo>
                    <a:pt x="11922" y="1936"/>
                  </a:lnTo>
                  <a:lnTo>
                    <a:pt x="11702" y="1804"/>
                  </a:lnTo>
                  <a:lnTo>
                    <a:pt x="11394" y="1672"/>
                  </a:lnTo>
                  <a:lnTo>
                    <a:pt x="11086" y="1584"/>
                  </a:lnTo>
                  <a:lnTo>
                    <a:pt x="10734" y="1496"/>
                  </a:lnTo>
                  <a:lnTo>
                    <a:pt x="10338" y="1496"/>
                  </a:lnTo>
                  <a:lnTo>
                    <a:pt x="9942" y="1540"/>
                  </a:lnTo>
                  <a:lnTo>
                    <a:pt x="9590" y="1628"/>
                  </a:lnTo>
                  <a:lnTo>
                    <a:pt x="9283" y="1760"/>
                  </a:lnTo>
                  <a:lnTo>
                    <a:pt x="8975" y="1892"/>
                  </a:lnTo>
                  <a:lnTo>
                    <a:pt x="8447" y="2244"/>
                  </a:lnTo>
                  <a:lnTo>
                    <a:pt x="7963" y="2640"/>
                  </a:lnTo>
                  <a:lnTo>
                    <a:pt x="7567" y="2948"/>
                  </a:lnTo>
                  <a:lnTo>
                    <a:pt x="7215" y="3168"/>
                  </a:lnTo>
                  <a:lnTo>
                    <a:pt x="6995" y="3256"/>
                  </a:lnTo>
                  <a:lnTo>
                    <a:pt x="6819" y="3300"/>
                  </a:lnTo>
                  <a:lnTo>
                    <a:pt x="6643" y="3300"/>
                  </a:lnTo>
                  <a:lnTo>
                    <a:pt x="6423" y="3256"/>
                  </a:lnTo>
                  <a:lnTo>
                    <a:pt x="6203" y="3124"/>
                  </a:lnTo>
                  <a:lnTo>
                    <a:pt x="5983" y="2992"/>
                  </a:lnTo>
                  <a:lnTo>
                    <a:pt x="5807" y="2816"/>
                  </a:lnTo>
                  <a:lnTo>
                    <a:pt x="5632" y="2640"/>
                  </a:lnTo>
                  <a:lnTo>
                    <a:pt x="5324" y="2156"/>
                  </a:lnTo>
                  <a:lnTo>
                    <a:pt x="5016" y="1672"/>
                  </a:lnTo>
                  <a:lnTo>
                    <a:pt x="4708" y="1144"/>
                  </a:lnTo>
                  <a:lnTo>
                    <a:pt x="4356" y="660"/>
                  </a:lnTo>
                  <a:lnTo>
                    <a:pt x="4180" y="441"/>
                  </a:lnTo>
                  <a:lnTo>
                    <a:pt x="3960" y="265"/>
                  </a:lnTo>
                  <a:lnTo>
                    <a:pt x="3696" y="133"/>
                  </a:lnTo>
                  <a:lnTo>
                    <a:pt x="3388" y="45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244700" y="3275925"/>
              <a:ext cx="909500" cy="90200"/>
            </a:xfrm>
            <a:custGeom>
              <a:rect b="b" l="l" r="r" t="t"/>
              <a:pathLst>
                <a:path extrusionOk="0" h="3608" w="36380">
                  <a:moveTo>
                    <a:pt x="24151" y="1"/>
                  </a:moveTo>
                  <a:lnTo>
                    <a:pt x="23755" y="45"/>
                  </a:lnTo>
                  <a:lnTo>
                    <a:pt x="23359" y="133"/>
                  </a:lnTo>
                  <a:lnTo>
                    <a:pt x="23007" y="265"/>
                  </a:lnTo>
                  <a:lnTo>
                    <a:pt x="22655" y="441"/>
                  </a:lnTo>
                  <a:lnTo>
                    <a:pt x="22303" y="660"/>
                  </a:lnTo>
                  <a:lnTo>
                    <a:pt x="21687" y="1188"/>
                  </a:lnTo>
                  <a:lnTo>
                    <a:pt x="21115" y="1672"/>
                  </a:lnTo>
                  <a:lnTo>
                    <a:pt x="20808" y="1892"/>
                  </a:lnTo>
                  <a:lnTo>
                    <a:pt x="20500" y="2068"/>
                  </a:lnTo>
                  <a:lnTo>
                    <a:pt x="20148" y="2244"/>
                  </a:lnTo>
                  <a:lnTo>
                    <a:pt x="19796" y="2332"/>
                  </a:lnTo>
                  <a:lnTo>
                    <a:pt x="19400" y="2420"/>
                  </a:lnTo>
                  <a:lnTo>
                    <a:pt x="19004" y="2376"/>
                  </a:lnTo>
                  <a:lnTo>
                    <a:pt x="18696" y="2332"/>
                  </a:lnTo>
                  <a:lnTo>
                    <a:pt x="18388" y="2288"/>
                  </a:lnTo>
                  <a:lnTo>
                    <a:pt x="18124" y="2156"/>
                  </a:lnTo>
                  <a:lnTo>
                    <a:pt x="17904" y="2024"/>
                  </a:lnTo>
                  <a:lnTo>
                    <a:pt x="17464" y="1716"/>
                  </a:lnTo>
                  <a:lnTo>
                    <a:pt x="17069" y="1364"/>
                  </a:lnTo>
                  <a:lnTo>
                    <a:pt x="16629" y="968"/>
                  </a:lnTo>
                  <a:lnTo>
                    <a:pt x="16365" y="792"/>
                  </a:lnTo>
                  <a:lnTo>
                    <a:pt x="16101" y="616"/>
                  </a:lnTo>
                  <a:lnTo>
                    <a:pt x="15837" y="485"/>
                  </a:lnTo>
                  <a:lnTo>
                    <a:pt x="15529" y="397"/>
                  </a:lnTo>
                  <a:lnTo>
                    <a:pt x="15133" y="353"/>
                  </a:lnTo>
                  <a:lnTo>
                    <a:pt x="14737" y="353"/>
                  </a:lnTo>
                  <a:lnTo>
                    <a:pt x="14341" y="397"/>
                  </a:lnTo>
                  <a:lnTo>
                    <a:pt x="13989" y="485"/>
                  </a:lnTo>
                  <a:lnTo>
                    <a:pt x="13681" y="616"/>
                  </a:lnTo>
                  <a:lnTo>
                    <a:pt x="13417" y="748"/>
                  </a:lnTo>
                  <a:lnTo>
                    <a:pt x="13154" y="924"/>
                  </a:lnTo>
                  <a:lnTo>
                    <a:pt x="12934" y="1144"/>
                  </a:lnTo>
                  <a:lnTo>
                    <a:pt x="12494" y="1540"/>
                  </a:lnTo>
                  <a:lnTo>
                    <a:pt x="12098" y="1892"/>
                  </a:lnTo>
                  <a:lnTo>
                    <a:pt x="11702" y="2200"/>
                  </a:lnTo>
                  <a:lnTo>
                    <a:pt x="11482" y="2332"/>
                  </a:lnTo>
                  <a:lnTo>
                    <a:pt x="11262" y="2420"/>
                  </a:lnTo>
                  <a:lnTo>
                    <a:pt x="10998" y="2508"/>
                  </a:lnTo>
                  <a:lnTo>
                    <a:pt x="10338" y="2508"/>
                  </a:lnTo>
                  <a:lnTo>
                    <a:pt x="10074" y="2464"/>
                  </a:lnTo>
                  <a:lnTo>
                    <a:pt x="9810" y="2376"/>
                  </a:lnTo>
                  <a:lnTo>
                    <a:pt x="9546" y="2244"/>
                  </a:lnTo>
                  <a:lnTo>
                    <a:pt x="9327" y="2068"/>
                  </a:lnTo>
                  <a:lnTo>
                    <a:pt x="9107" y="1892"/>
                  </a:lnTo>
                  <a:lnTo>
                    <a:pt x="8711" y="1496"/>
                  </a:lnTo>
                  <a:lnTo>
                    <a:pt x="8227" y="1012"/>
                  </a:lnTo>
                  <a:lnTo>
                    <a:pt x="7963" y="792"/>
                  </a:lnTo>
                  <a:lnTo>
                    <a:pt x="7699" y="616"/>
                  </a:lnTo>
                  <a:lnTo>
                    <a:pt x="7391" y="441"/>
                  </a:lnTo>
                  <a:lnTo>
                    <a:pt x="7039" y="309"/>
                  </a:lnTo>
                  <a:lnTo>
                    <a:pt x="6643" y="221"/>
                  </a:lnTo>
                  <a:lnTo>
                    <a:pt x="5895" y="221"/>
                  </a:lnTo>
                  <a:lnTo>
                    <a:pt x="5631" y="265"/>
                  </a:lnTo>
                  <a:lnTo>
                    <a:pt x="5148" y="441"/>
                  </a:lnTo>
                  <a:lnTo>
                    <a:pt x="4664" y="660"/>
                  </a:lnTo>
                  <a:lnTo>
                    <a:pt x="4224" y="880"/>
                  </a:lnTo>
                  <a:lnTo>
                    <a:pt x="3652" y="1188"/>
                  </a:lnTo>
                  <a:lnTo>
                    <a:pt x="3036" y="1452"/>
                  </a:lnTo>
                  <a:lnTo>
                    <a:pt x="2684" y="1540"/>
                  </a:lnTo>
                  <a:lnTo>
                    <a:pt x="2332" y="1628"/>
                  </a:lnTo>
                  <a:lnTo>
                    <a:pt x="1936" y="1672"/>
                  </a:lnTo>
                  <a:lnTo>
                    <a:pt x="1453" y="1672"/>
                  </a:lnTo>
                  <a:lnTo>
                    <a:pt x="793" y="1628"/>
                  </a:lnTo>
                  <a:lnTo>
                    <a:pt x="133" y="1496"/>
                  </a:lnTo>
                  <a:lnTo>
                    <a:pt x="1" y="2068"/>
                  </a:lnTo>
                  <a:lnTo>
                    <a:pt x="705" y="2200"/>
                  </a:lnTo>
                  <a:lnTo>
                    <a:pt x="1453" y="2244"/>
                  </a:lnTo>
                  <a:lnTo>
                    <a:pt x="1936" y="2244"/>
                  </a:lnTo>
                  <a:lnTo>
                    <a:pt x="2420" y="2200"/>
                  </a:lnTo>
                  <a:lnTo>
                    <a:pt x="2816" y="2112"/>
                  </a:lnTo>
                  <a:lnTo>
                    <a:pt x="3212" y="2024"/>
                  </a:lnTo>
                  <a:lnTo>
                    <a:pt x="3916" y="1716"/>
                  </a:lnTo>
                  <a:lnTo>
                    <a:pt x="4488" y="1408"/>
                  </a:lnTo>
                  <a:lnTo>
                    <a:pt x="4928" y="1188"/>
                  </a:lnTo>
                  <a:lnTo>
                    <a:pt x="5324" y="1012"/>
                  </a:lnTo>
                  <a:lnTo>
                    <a:pt x="5763" y="880"/>
                  </a:lnTo>
                  <a:lnTo>
                    <a:pt x="6247" y="792"/>
                  </a:lnTo>
                  <a:lnTo>
                    <a:pt x="6555" y="836"/>
                  </a:lnTo>
                  <a:lnTo>
                    <a:pt x="6863" y="880"/>
                  </a:lnTo>
                  <a:lnTo>
                    <a:pt x="7127" y="968"/>
                  </a:lnTo>
                  <a:lnTo>
                    <a:pt x="7391" y="1100"/>
                  </a:lnTo>
                  <a:lnTo>
                    <a:pt x="7611" y="1276"/>
                  </a:lnTo>
                  <a:lnTo>
                    <a:pt x="7831" y="1452"/>
                  </a:lnTo>
                  <a:lnTo>
                    <a:pt x="8271" y="1892"/>
                  </a:lnTo>
                  <a:lnTo>
                    <a:pt x="8711" y="2332"/>
                  </a:lnTo>
                  <a:lnTo>
                    <a:pt x="8975" y="2552"/>
                  </a:lnTo>
                  <a:lnTo>
                    <a:pt x="9239" y="2772"/>
                  </a:lnTo>
                  <a:lnTo>
                    <a:pt x="9546" y="2904"/>
                  </a:lnTo>
                  <a:lnTo>
                    <a:pt x="9898" y="3036"/>
                  </a:lnTo>
                  <a:lnTo>
                    <a:pt x="10294" y="3124"/>
                  </a:lnTo>
                  <a:lnTo>
                    <a:pt x="10734" y="3124"/>
                  </a:lnTo>
                  <a:lnTo>
                    <a:pt x="11086" y="3080"/>
                  </a:lnTo>
                  <a:lnTo>
                    <a:pt x="11438" y="2992"/>
                  </a:lnTo>
                  <a:lnTo>
                    <a:pt x="11746" y="2860"/>
                  </a:lnTo>
                  <a:lnTo>
                    <a:pt x="12010" y="2728"/>
                  </a:lnTo>
                  <a:lnTo>
                    <a:pt x="12274" y="2552"/>
                  </a:lnTo>
                  <a:lnTo>
                    <a:pt x="12494" y="2376"/>
                  </a:lnTo>
                  <a:lnTo>
                    <a:pt x="12934" y="1980"/>
                  </a:lnTo>
                  <a:lnTo>
                    <a:pt x="13285" y="1584"/>
                  </a:lnTo>
                  <a:lnTo>
                    <a:pt x="13725" y="1276"/>
                  </a:lnTo>
                  <a:lnTo>
                    <a:pt x="13945" y="1144"/>
                  </a:lnTo>
                  <a:lnTo>
                    <a:pt x="14209" y="1056"/>
                  </a:lnTo>
                  <a:lnTo>
                    <a:pt x="14473" y="968"/>
                  </a:lnTo>
                  <a:lnTo>
                    <a:pt x="14781" y="924"/>
                  </a:lnTo>
                  <a:lnTo>
                    <a:pt x="15089" y="968"/>
                  </a:lnTo>
                  <a:lnTo>
                    <a:pt x="15353" y="1012"/>
                  </a:lnTo>
                  <a:lnTo>
                    <a:pt x="15617" y="1056"/>
                  </a:lnTo>
                  <a:lnTo>
                    <a:pt x="15837" y="1188"/>
                  </a:lnTo>
                  <a:lnTo>
                    <a:pt x="16277" y="1452"/>
                  </a:lnTo>
                  <a:lnTo>
                    <a:pt x="16673" y="1804"/>
                  </a:lnTo>
                  <a:lnTo>
                    <a:pt x="17113" y="2200"/>
                  </a:lnTo>
                  <a:lnTo>
                    <a:pt x="17596" y="2552"/>
                  </a:lnTo>
                  <a:lnTo>
                    <a:pt x="17904" y="2728"/>
                  </a:lnTo>
                  <a:lnTo>
                    <a:pt x="18212" y="2816"/>
                  </a:lnTo>
                  <a:lnTo>
                    <a:pt x="18564" y="2948"/>
                  </a:lnTo>
                  <a:lnTo>
                    <a:pt x="18960" y="2992"/>
                  </a:lnTo>
                  <a:lnTo>
                    <a:pt x="19444" y="2992"/>
                  </a:lnTo>
                  <a:lnTo>
                    <a:pt x="19928" y="2948"/>
                  </a:lnTo>
                  <a:lnTo>
                    <a:pt x="20368" y="2816"/>
                  </a:lnTo>
                  <a:lnTo>
                    <a:pt x="20764" y="2640"/>
                  </a:lnTo>
                  <a:lnTo>
                    <a:pt x="21115" y="2420"/>
                  </a:lnTo>
                  <a:lnTo>
                    <a:pt x="21467" y="2156"/>
                  </a:lnTo>
                  <a:lnTo>
                    <a:pt x="22083" y="1628"/>
                  </a:lnTo>
                  <a:lnTo>
                    <a:pt x="22655" y="1188"/>
                  </a:lnTo>
                  <a:lnTo>
                    <a:pt x="22919" y="968"/>
                  </a:lnTo>
                  <a:lnTo>
                    <a:pt x="23183" y="836"/>
                  </a:lnTo>
                  <a:lnTo>
                    <a:pt x="23491" y="704"/>
                  </a:lnTo>
                  <a:lnTo>
                    <a:pt x="23799" y="616"/>
                  </a:lnTo>
                  <a:lnTo>
                    <a:pt x="24151" y="616"/>
                  </a:lnTo>
                  <a:lnTo>
                    <a:pt x="24503" y="660"/>
                  </a:lnTo>
                  <a:lnTo>
                    <a:pt x="24767" y="748"/>
                  </a:lnTo>
                  <a:lnTo>
                    <a:pt x="25030" y="880"/>
                  </a:lnTo>
                  <a:lnTo>
                    <a:pt x="25294" y="1056"/>
                  </a:lnTo>
                  <a:lnTo>
                    <a:pt x="25514" y="1232"/>
                  </a:lnTo>
                  <a:lnTo>
                    <a:pt x="25910" y="1672"/>
                  </a:lnTo>
                  <a:lnTo>
                    <a:pt x="26218" y="2156"/>
                  </a:lnTo>
                  <a:lnTo>
                    <a:pt x="26614" y="2640"/>
                  </a:lnTo>
                  <a:lnTo>
                    <a:pt x="26834" y="2904"/>
                  </a:lnTo>
                  <a:lnTo>
                    <a:pt x="27054" y="3124"/>
                  </a:lnTo>
                  <a:lnTo>
                    <a:pt x="27318" y="3300"/>
                  </a:lnTo>
                  <a:lnTo>
                    <a:pt x="27626" y="3432"/>
                  </a:lnTo>
                  <a:lnTo>
                    <a:pt x="27934" y="3564"/>
                  </a:lnTo>
                  <a:lnTo>
                    <a:pt x="28286" y="3608"/>
                  </a:lnTo>
                  <a:lnTo>
                    <a:pt x="28330" y="3608"/>
                  </a:lnTo>
                  <a:lnTo>
                    <a:pt x="28682" y="3564"/>
                  </a:lnTo>
                  <a:lnTo>
                    <a:pt x="29033" y="3476"/>
                  </a:lnTo>
                  <a:lnTo>
                    <a:pt x="29341" y="3344"/>
                  </a:lnTo>
                  <a:lnTo>
                    <a:pt x="29605" y="3168"/>
                  </a:lnTo>
                  <a:lnTo>
                    <a:pt x="29913" y="2948"/>
                  </a:lnTo>
                  <a:lnTo>
                    <a:pt x="30133" y="2728"/>
                  </a:lnTo>
                  <a:lnTo>
                    <a:pt x="30661" y="2200"/>
                  </a:lnTo>
                  <a:lnTo>
                    <a:pt x="31101" y="1760"/>
                  </a:lnTo>
                  <a:lnTo>
                    <a:pt x="31541" y="1364"/>
                  </a:lnTo>
                  <a:lnTo>
                    <a:pt x="31761" y="1232"/>
                  </a:lnTo>
                  <a:lnTo>
                    <a:pt x="32025" y="1100"/>
                  </a:lnTo>
                  <a:lnTo>
                    <a:pt x="32289" y="1056"/>
                  </a:lnTo>
                  <a:lnTo>
                    <a:pt x="32553" y="1012"/>
                  </a:lnTo>
                  <a:lnTo>
                    <a:pt x="32596" y="1012"/>
                  </a:lnTo>
                  <a:lnTo>
                    <a:pt x="33036" y="1056"/>
                  </a:lnTo>
                  <a:lnTo>
                    <a:pt x="33520" y="1188"/>
                  </a:lnTo>
                  <a:lnTo>
                    <a:pt x="34004" y="1408"/>
                  </a:lnTo>
                  <a:lnTo>
                    <a:pt x="34444" y="1672"/>
                  </a:lnTo>
                  <a:lnTo>
                    <a:pt x="34884" y="1936"/>
                  </a:lnTo>
                  <a:lnTo>
                    <a:pt x="35280" y="2288"/>
                  </a:lnTo>
                  <a:lnTo>
                    <a:pt x="35632" y="2596"/>
                  </a:lnTo>
                  <a:lnTo>
                    <a:pt x="35896" y="2948"/>
                  </a:lnTo>
                  <a:lnTo>
                    <a:pt x="36380" y="2596"/>
                  </a:lnTo>
                  <a:lnTo>
                    <a:pt x="36116" y="2200"/>
                  </a:lnTo>
                  <a:lnTo>
                    <a:pt x="35720" y="1848"/>
                  </a:lnTo>
                  <a:lnTo>
                    <a:pt x="35280" y="1452"/>
                  </a:lnTo>
                  <a:lnTo>
                    <a:pt x="34752" y="1144"/>
                  </a:lnTo>
                  <a:lnTo>
                    <a:pt x="34224" y="836"/>
                  </a:lnTo>
                  <a:lnTo>
                    <a:pt x="33652" y="616"/>
                  </a:lnTo>
                  <a:lnTo>
                    <a:pt x="33124" y="485"/>
                  </a:lnTo>
                  <a:lnTo>
                    <a:pt x="32596" y="397"/>
                  </a:lnTo>
                  <a:lnTo>
                    <a:pt x="32201" y="441"/>
                  </a:lnTo>
                  <a:lnTo>
                    <a:pt x="31893" y="528"/>
                  </a:lnTo>
                  <a:lnTo>
                    <a:pt x="31541" y="660"/>
                  </a:lnTo>
                  <a:lnTo>
                    <a:pt x="31233" y="836"/>
                  </a:lnTo>
                  <a:lnTo>
                    <a:pt x="30969" y="1056"/>
                  </a:lnTo>
                  <a:lnTo>
                    <a:pt x="30705" y="1320"/>
                  </a:lnTo>
                  <a:lnTo>
                    <a:pt x="30221" y="1804"/>
                  </a:lnTo>
                  <a:lnTo>
                    <a:pt x="29781" y="2244"/>
                  </a:lnTo>
                  <a:lnTo>
                    <a:pt x="29341" y="2640"/>
                  </a:lnTo>
                  <a:lnTo>
                    <a:pt x="29077" y="2772"/>
                  </a:lnTo>
                  <a:lnTo>
                    <a:pt x="28857" y="2904"/>
                  </a:lnTo>
                  <a:lnTo>
                    <a:pt x="28594" y="2992"/>
                  </a:lnTo>
                  <a:lnTo>
                    <a:pt x="28286" y="2992"/>
                  </a:lnTo>
                  <a:lnTo>
                    <a:pt x="28066" y="2948"/>
                  </a:lnTo>
                  <a:lnTo>
                    <a:pt x="27802" y="2904"/>
                  </a:lnTo>
                  <a:lnTo>
                    <a:pt x="27626" y="2772"/>
                  </a:lnTo>
                  <a:lnTo>
                    <a:pt x="27406" y="2640"/>
                  </a:lnTo>
                  <a:lnTo>
                    <a:pt x="27054" y="2244"/>
                  </a:lnTo>
                  <a:lnTo>
                    <a:pt x="26702" y="1804"/>
                  </a:lnTo>
                  <a:lnTo>
                    <a:pt x="26350" y="1276"/>
                  </a:lnTo>
                  <a:lnTo>
                    <a:pt x="26130" y="1012"/>
                  </a:lnTo>
                  <a:lnTo>
                    <a:pt x="25866" y="792"/>
                  </a:lnTo>
                  <a:lnTo>
                    <a:pt x="25646" y="572"/>
                  </a:lnTo>
                  <a:lnTo>
                    <a:pt x="25338" y="353"/>
                  </a:lnTo>
                  <a:lnTo>
                    <a:pt x="24986" y="221"/>
                  </a:lnTo>
                  <a:lnTo>
                    <a:pt x="24635" y="89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13"/>
          <p:cNvGrpSpPr/>
          <p:nvPr/>
        </p:nvGrpSpPr>
        <p:grpSpPr>
          <a:xfrm>
            <a:off x="7860149" y="552849"/>
            <a:ext cx="1714344" cy="661428"/>
            <a:chOff x="241400" y="2709575"/>
            <a:chExt cx="915000" cy="353025"/>
          </a:xfrm>
        </p:grpSpPr>
        <p:sp>
          <p:nvSpPr>
            <p:cNvPr id="384" name="Google Shape;384;p13"/>
            <p:cNvSpPr/>
            <p:nvPr/>
          </p:nvSpPr>
          <p:spPr>
            <a:xfrm>
              <a:off x="241400" y="2709575"/>
              <a:ext cx="913900" cy="108900"/>
            </a:xfrm>
            <a:custGeom>
              <a:rect b="b" l="l" r="r" t="t"/>
              <a:pathLst>
                <a:path extrusionOk="0" h="4356" w="36556">
                  <a:moveTo>
                    <a:pt x="2992" y="1"/>
                  </a:moveTo>
                  <a:lnTo>
                    <a:pt x="2816" y="45"/>
                  </a:lnTo>
                  <a:lnTo>
                    <a:pt x="2596" y="89"/>
                  </a:lnTo>
                  <a:lnTo>
                    <a:pt x="2200" y="264"/>
                  </a:lnTo>
                  <a:lnTo>
                    <a:pt x="1761" y="572"/>
                  </a:lnTo>
                  <a:lnTo>
                    <a:pt x="1321" y="968"/>
                  </a:lnTo>
                  <a:lnTo>
                    <a:pt x="881" y="1496"/>
                  </a:lnTo>
                  <a:lnTo>
                    <a:pt x="441" y="2156"/>
                  </a:lnTo>
                  <a:lnTo>
                    <a:pt x="1" y="2904"/>
                  </a:lnTo>
                  <a:lnTo>
                    <a:pt x="529" y="3212"/>
                  </a:lnTo>
                  <a:lnTo>
                    <a:pt x="881" y="2552"/>
                  </a:lnTo>
                  <a:lnTo>
                    <a:pt x="1277" y="1980"/>
                  </a:lnTo>
                  <a:lnTo>
                    <a:pt x="1673" y="1540"/>
                  </a:lnTo>
                  <a:lnTo>
                    <a:pt x="2024" y="1144"/>
                  </a:lnTo>
                  <a:lnTo>
                    <a:pt x="2332" y="880"/>
                  </a:lnTo>
                  <a:lnTo>
                    <a:pt x="2684" y="704"/>
                  </a:lnTo>
                  <a:lnTo>
                    <a:pt x="2992" y="616"/>
                  </a:lnTo>
                  <a:lnTo>
                    <a:pt x="3300" y="616"/>
                  </a:lnTo>
                  <a:lnTo>
                    <a:pt x="3476" y="704"/>
                  </a:lnTo>
                  <a:lnTo>
                    <a:pt x="3652" y="792"/>
                  </a:lnTo>
                  <a:lnTo>
                    <a:pt x="3828" y="924"/>
                  </a:lnTo>
                  <a:lnTo>
                    <a:pt x="3960" y="1100"/>
                  </a:lnTo>
                  <a:lnTo>
                    <a:pt x="4224" y="1496"/>
                  </a:lnTo>
                  <a:lnTo>
                    <a:pt x="4488" y="1980"/>
                  </a:lnTo>
                  <a:lnTo>
                    <a:pt x="4840" y="2508"/>
                  </a:lnTo>
                  <a:lnTo>
                    <a:pt x="5192" y="3036"/>
                  </a:lnTo>
                  <a:lnTo>
                    <a:pt x="5412" y="3300"/>
                  </a:lnTo>
                  <a:lnTo>
                    <a:pt x="5675" y="3476"/>
                  </a:lnTo>
                  <a:lnTo>
                    <a:pt x="5939" y="3652"/>
                  </a:lnTo>
                  <a:lnTo>
                    <a:pt x="6247" y="3784"/>
                  </a:lnTo>
                  <a:lnTo>
                    <a:pt x="6599" y="3872"/>
                  </a:lnTo>
                  <a:lnTo>
                    <a:pt x="6907" y="3872"/>
                  </a:lnTo>
                  <a:lnTo>
                    <a:pt x="7171" y="3828"/>
                  </a:lnTo>
                  <a:lnTo>
                    <a:pt x="7435" y="3740"/>
                  </a:lnTo>
                  <a:lnTo>
                    <a:pt x="7699" y="3608"/>
                  </a:lnTo>
                  <a:lnTo>
                    <a:pt x="7919" y="3432"/>
                  </a:lnTo>
                  <a:lnTo>
                    <a:pt x="8359" y="3080"/>
                  </a:lnTo>
                  <a:lnTo>
                    <a:pt x="8799" y="2728"/>
                  </a:lnTo>
                  <a:lnTo>
                    <a:pt x="9239" y="2420"/>
                  </a:lnTo>
                  <a:lnTo>
                    <a:pt x="9503" y="2288"/>
                  </a:lnTo>
                  <a:lnTo>
                    <a:pt x="9766" y="2200"/>
                  </a:lnTo>
                  <a:lnTo>
                    <a:pt x="10074" y="2112"/>
                  </a:lnTo>
                  <a:lnTo>
                    <a:pt x="10690" y="2112"/>
                  </a:lnTo>
                  <a:lnTo>
                    <a:pt x="10954" y="2156"/>
                  </a:lnTo>
                  <a:lnTo>
                    <a:pt x="11174" y="2200"/>
                  </a:lnTo>
                  <a:lnTo>
                    <a:pt x="11394" y="2332"/>
                  </a:lnTo>
                  <a:lnTo>
                    <a:pt x="11834" y="2596"/>
                  </a:lnTo>
                  <a:lnTo>
                    <a:pt x="12186" y="2904"/>
                  </a:lnTo>
                  <a:lnTo>
                    <a:pt x="12626" y="3256"/>
                  </a:lnTo>
                  <a:lnTo>
                    <a:pt x="12846" y="3432"/>
                  </a:lnTo>
                  <a:lnTo>
                    <a:pt x="13110" y="3564"/>
                  </a:lnTo>
                  <a:lnTo>
                    <a:pt x="13374" y="3696"/>
                  </a:lnTo>
                  <a:lnTo>
                    <a:pt x="13681" y="3784"/>
                  </a:lnTo>
                  <a:lnTo>
                    <a:pt x="14033" y="3872"/>
                  </a:lnTo>
                  <a:lnTo>
                    <a:pt x="14385" y="3872"/>
                  </a:lnTo>
                  <a:lnTo>
                    <a:pt x="14781" y="3828"/>
                  </a:lnTo>
                  <a:lnTo>
                    <a:pt x="15177" y="3784"/>
                  </a:lnTo>
                  <a:lnTo>
                    <a:pt x="15529" y="3652"/>
                  </a:lnTo>
                  <a:lnTo>
                    <a:pt x="15837" y="3520"/>
                  </a:lnTo>
                  <a:lnTo>
                    <a:pt x="16101" y="3344"/>
                  </a:lnTo>
                  <a:lnTo>
                    <a:pt x="16409" y="3124"/>
                  </a:lnTo>
                  <a:lnTo>
                    <a:pt x="16893" y="2772"/>
                  </a:lnTo>
                  <a:lnTo>
                    <a:pt x="17376" y="2376"/>
                  </a:lnTo>
                  <a:lnTo>
                    <a:pt x="17596" y="2244"/>
                  </a:lnTo>
                  <a:lnTo>
                    <a:pt x="17816" y="2112"/>
                  </a:lnTo>
                  <a:lnTo>
                    <a:pt x="18036" y="2068"/>
                  </a:lnTo>
                  <a:lnTo>
                    <a:pt x="18256" y="2024"/>
                  </a:lnTo>
                  <a:lnTo>
                    <a:pt x="18520" y="2024"/>
                  </a:lnTo>
                  <a:lnTo>
                    <a:pt x="18784" y="2068"/>
                  </a:lnTo>
                  <a:lnTo>
                    <a:pt x="19136" y="2244"/>
                  </a:lnTo>
                  <a:lnTo>
                    <a:pt x="19400" y="2464"/>
                  </a:lnTo>
                  <a:lnTo>
                    <a:pt x="19620" y="2684"/>
                  </a:lnTo>
                  <a:lnTo>
                    <a:pt x="19796" y="2948"/>
                  </a:lnTo>
                  <a:lnTo>
                    <a:pt x="20060" y="3300"/>
                  </a:lnTo>
                  <a:lnTo>
                    <a:pt x="20324" y="3564"/>
                  </a:lnTo>
                  <a:lnTo>
                    <a:pt x="20500" y="3740"/>
                  </a:lnTo>
                  <a:lnTo>
                    <a:pt x="20676" y="3828"/>
                  </a:lnTo>
                  <a:lnTo>
                    <a:pt x="20896" y="3916"/>
                  </a:lnTo>
                  <a:lnTo>
                    <a:pt x="21159" y="4004"/>
                  </a:lnTo>
                  <a:lnTo>
                    <a:pt x="21511" y="4047"/>
                  </a:lnTo>
                  <a:lnTo>
                    <a:pt x="21863" y="4004"/>
                  </a:lnTo>
                  <a:lnTo>
                    <a:pt x="22127" y="3916"/>
                  </a:lnTo>
                  <a:lnTo>
                    <a:pt x="22435" y="3784"/>
                  </a:lnTo>
                  <a:lnTo>
                    <a:pt x="22655" y="3608"/>
                  </a:lnTo>
                  <a:lnTo>
                    <a:pt x="22919" y="3432"/>
                  </a:lnTo>
                  <a:lnTo>
                    <a:pt x="23359" y="2992"/>
                  </a:lnTo>
                  <a:lnTo>
                    <a:pt x="23755" y="2596"/>
                  </a:lnTo>
                  <a:lnTo>
                    <a:pt x="24151" y="2244"/>
                  </a:lnTo>
                  <a:lnTo>
                    <a:pt x="24371" y="2112"/>
                  </a:lnTo>
                  <a:lnTo>
                    <a:pt x="24591" y="2024"/>
                  </a:lnTo>
                  <a:lnTo>
                    <a:pt x="24855" y="1936"/>
                  </a:lnTo>
                  <a:lnTo>
                    <a:pt x="25118" y="1892"/>
                  </a:lnTo>
                  <a:lnTo>
                    <a:pt x="25426" y="1892"/>
                  </a:lnTo>
                  <a:lnTo>
                    <a:pt x="25690" y="1936"/>
                  </a:lnTo>
                  <a:lnTo>
                    <a:pt x="25954" y="2068"/>
                  </a:lnTo>
                  <a:lnTo>
                    <a:pt x="26218" y="2200"/>
                  </a:lnTo>
                  <a:lnTo>
                    <a:pt x="26438" y="2376"/>
                  </a:lnTo>
                  <a:lnTo>
                    <a:pt x="26658" y="2552"/>
                  </a:lnTo>
                  <a:lnTo>
                    <a:pt x="27098" y="3036"/>
                  </a:lnTo>
                  <a:lnTo>
                    <a:pt x="27538" y="3476"/>
                  </a:lnTo>
                  <a:lnTo>
                    <a:pt x="27802" y="3740"/>
                  </a:lnTo>
                  <a:lnTo>
                    <a:pt x="28066" y="3916"/>
                  </a:lnTo>
                  <a:lnTo>
                    <a:pt x="28374" y="4091"/>
                  </a:lnTo>
                  <a:lnTo>
                    <a:pt x="28682" y="4223"/>
                  </a:lnTo>
                  <a:lnTo>
                    <a:pt x="28989" y="4311"/>
                  </a:lnTo>
                  <a:lnTo>
                    <a:pt x="29385" y="4355"/>
                  </a:lnTo>
                  <a:lnTo>
                    <a:pt x="29605" y="4355"/>
                  </a:lnTo>
                  <a:lnTo>
                    <a:pt x="29913" y="4311"/>
                  </a:lnTo>
                  <a:lnTo>
                    <a:pt x="30177" y="4223"/>
                  </a:lnTo>
                  <a:lnTo>
                    <a:pt x="30397" y="4091"/>
                  </a:lnTo>
                  <a:lnTo>
                    <a:pt x="30617" y="4004"/>
                  </a:lnTo>
                  <a:lnTo>
                    <a:pt x="31013" y="3696"/>
                  </a:lnTo>
                  <a:lnTo>
                    <a:pt x="31409" y="3388"/>
                  </a:lnTo>
                  <a:lnTo>
                    <a:pt x="31717" y="3080"/>
                  </a:lnTo>
                  <a:lnTo>
                    <a:pt x="32069" y="2816"/>
                  </a:lnTo>
                  <a:lnTo>
                    <a:pt x="32465" y="2596"/>
                  </a:lnTo>
                  <a:lnTo>
                    <a:pt x="32685" y="2552"/>
                  </a:lnTo>
                  <a:lnTo>
                    <a:pt x="32948" y="2508"/>
                  </a:lnTo>
                  <a:lnTo>
                    <a:pt x="33212" y="2464"/>
                  </a:lnTo>
                  <a:lnTo>
                    <a:pt x="33476" y="2464"/>
                  </a:lnTo>
                  <a:lnTo>
                    <a:pt x="33960" y="2596"/>
                  </a:lnTo>
                  <a:lnTo>
                    <a:pt x="34444" y="2772"/>
                  </a:lnTo>
                  <a:lnTo>
                    <a:pt x="34928" y="3036"/>
                  </a:lnTo>
                  <a:lnTo>
                    <a:pt x="35324" y="3300"/>
                  </a:lnTo>
                  <a:lnTo>
                    <a:pt x="35632" y="3564"/>
                  </a:lnTo>
                  <a:lnTo>
                    <a:pt x="36116" y="4004"/>
                  </a:lnTo>
                  <a:lnTo>
                    <a:pt x="36556" y="3608"/>
                  </a:lnTo>
                  <a:lnTo>
                    <a:pt x="35984" y="3036"/>
                  </a:lnTo>
                  <a:lnTo>
                    <a:pt x="35588" y="2728"/>
                  </a:lnTo>
                  <a:lnTo>
                    <a:pt x="35104" y="2464"/>
                  </a:lnTo>
                  <a:lnTo>
                    <a:pt x="34620" y="2200"/>
                  </a:lnTo>
                  <a:lnTo>
                    <a:pt x="34048" y="1980"/>
                  </a:lnTo>
                  <a:lnTo>
                    <a:pt x="33784" y="1936"/>
                  </a:lnTo>
                  <a:lnTo>
                    <a:pt x="33476" y="1892"/>
                  </a:lnTo>
                  <a:lnTo>
                    <a:pt x="33168" y="1848"/>
                  </a:lnTo>
                  <a:lnTo>
                    <a:pt x="32860" y="1892"/>
                  </a:lnTo>
                  <a:lnTo>
                    <a:pt x="32553" y="1936"/>
                  </a:lnTo>
                  <a:lnTo>
                    <a:pt x="32245" y="2024"/>
                  </a:lnTo>
                  <a:lnTo>
                    <a:pt x="32025" y="2156"/>
                  </a:lnTo>
                  <a:lnTo>
                    <a:pt x="31761" y="2288"/>
                  </a:lnTo>
                  <a:lnTo>
                    <a:pt x="31365" y="2596"/>
                  </a:lnTo>
                  <a:lnTo>
                    <a:pt x="30969" y="2948"/>
                  </a:lnTo>
                  <a:lnTo>
                    <a:pt x="30661" y="3212"/>
                  </a:lnTo>
                  <a:lnTo>
                    <a:pt x="30353" y="3476"/>
                  </a:lnTo>
                  <a:lnTo>
                    <a:pt x="29957" y="3652"/>
                  </a:lnTo>
                  <a:lnTo>
                    <a:pt x="29781" y="3696"/>
                  </a:lnTo>
                  <a:lnTo>
                    <a:pt x="29561" y="3740"/>
                  </a:lnTo>
                  <a:lnTo>
                    <a:pt x="29253" y="3740"/>
                  </a:lnTo>
                  <a:lnTo>
                    <a:pt x="28945" y="3696"/>
                  </a:lnTo>
                  <a:lnTo>
                    <a:pt x="28682" y="3608"/>
                  </a:lnTo>
                  <a:lnTo>
                    <a:pt x="28462" y="3476"/>
                  </a:lnTo>
                  <a:lnTo>
                    <a:pt x="28198" y="3300"/>
                  </a:lnTo>
                  <a:lnTo>
                    <a:pt x="27978" y="3080"/>
                  </a:lnTo>
                  <a:lnTo>
                    <a:pt x="27538" y="2596"/>
                  </a:lnTo>
                  <a:lnTo>
                    <a:pt x="27054" y="2112"/>
                  </a:lnTo>
                  <a:lnTo>
                    <a:pt x="26790" y="1892"/>
                  </a:lnTo>
                  <a:lnTo>
                    <a:pt x="26482" y="1672"/>
                  </a:lnTo>
                  <a:lnTo>
                    <a:pt x="26174" y="1496"/>
                  </a:lnTo>
                  <a:lnTo>
                    <a:pt x="25866" y="1364"/>
                  </a:lnTo>
                  <a:lnTo>
                    <a:pt x="25470" y="1320"/>
                  </a:lnTo>
                  <a:lnTo>
                    <a:pt x="25074" y="1276"/>
                  </a:lnTo>
                  <a:lnTo>
                    <a:pt x="24723" y="1364"/>
                  </a:lnTo>
                  <a:lnTo>
                    <a:pt x="24415" y="1452"/>
                  </a:lnTo>
                  <a:lnTo>
                    <a:pt x="24107" y="1584"/>
                  </a:lnTo>
                  <a:lnTo>
                    <a:pt x="23843" y="1760"/>
                  </a:lnTo>
                  <a:lnTo>
                    <a:pt x="23359" y="2112"/>
                  </a:lnTo>
                  <a:lnTo>
                    <a:pt x="22919" y="2552"/>
                  </a:lnTo>
                  <a:lnTo>
                    <a:pt x="22523" y="2992"/>
                  </a:lnTo>
                  <a:lnTo>
                    <a:pt x="22127" y="3256"/>
                  </a:lnTo>
                  <a:lnTo>
                    <a:pt x="21951" y="3388"/>
                  </a:lnTo>
                  <a:lnTo>
                    <a:pt x="21731" y="3432"/>
                  </a:lnTo>
                  <a:lnTo>
                    <a:pt x="21291" y="3432"/>
                  </a:lnTo>
                  <a:lnTo>
                    <a:pt x="20984" y="3300"/>
                  </a:lnTo>
                  <a:lnTo>
                    <a:pt x="20720" y="3124"/>
                  </a:lnTo>
                  <a:lnTo>
                    <a:pt x="20500" y="2904"/>
                  </a:lnTo>
                  <a:lnTo>
                    <a:pt x="20280" y="2596"/>
                  </a:lnTo>
                  <a:lnTo>
                    <a:pt x="20060" y="2288"/>
                  </a:lnTo>
                  <a:lnTo>
                    <a:pt x="19796" y="1980"/>
                  </a:lnTo>
                  <a:lnTo>
                    <a:pt x="19400" y="1716"/>
                  </a:lnTo>
                  <a:lnTo>
                    <a:pt x="19224" y="1584"/>
                  </a:lnTo>
                  <a:lnTo>
                    <a:pt x="18960" y="1496"/>
                  </a:lnTo>
                  <a:lnTo>
                    <a:pt x="18564" y="1408"/>
                  </a:lnTo>
                  <a:lnTo>
                    <a:pt x="18256" y="1408"/>
                  </a:lnTo>
                  <a:lnTo>
                    <a:pt x="17904" y="1452"/>
                  </a:lnTo>
                  <a:lnTo>
                    <a:pt x="17596" y="1540"/>
                  </a:lnTo>
                  <a:lnTo>
                    <a:pt x="17332" y="1716"/>
                  </a:lnTo>
                  <a:lnTo>
                    <a:pt x="17025" y="1892"/>
                  </a:lnTo>
                  <a:lnTo>
                    <a:pt x="16541" y="2288"/>
                  </a:lnTo>
                  <a:lnTo>
                    <a:pt x="16057" y="2640"/>
                  </a:lnTo>
                  <a:lnTo>
                    <a:pt x="15573" y="2948"/>
                  </a:lnTo>
                  <a:lnTo>
                    <a:pt x="15309" y="3080"/>
                  </a:lnTo>
                  <a:lnTo>
                    <a:pt x="15001" y="3168"/>
                  </a:lnTo>
                  <a:lnTo>
                    <a:pt x="14737" y="3256"/>
                  </a:lnTo>
                  <a:lnTo>
                    <a:pt x="14077" y="3256"/>
                  </a:lnTo>
                  <a:lnTo>
                    <a:pt x="13813" y="3212"/>
                  </a:lnTo>
                  <a:lnTo>
                    <a:pt x="13593" y="3124"/>
                  </a:lnTo>
                  <a:lnTo>
                    <a:pt x="13374" y="3036"/>
                  </a:lnTo>
                  <a:lnTo>
                    <a:pt x="12978" y="2772"/>
                  </a:lnTo>
                  <a:lnTo>
                    <a:pt x="12582" y="2464"/>
                  </a:lnTo>
                  <a:lnTo>
                    <a:pt x="12186" y="2112"/>
                  </a:lnTo>
                  <a:lnTo>
                    <a:pt x="11922" y="1936"/>
                  </a:lnTo>
                  <a:lnTo>
                    <a:pt x="11702" y="1760"/>
                  </a:lnTo>
                  <a:lnTo>
                    <a:pt x="11394" y="1672"/>
                  </a:lnTo>
                  <a:lnTo>
                    <a:pt x="11086" y="1540"/>
                  </a:lnTo>
                  <a:lnTo>
                    <a:pt x="10734" y="1496"/>
                  </a:lnTo>
                  <a:lnTo>
                    <a:pt x="10338" y="1496"/>
                  </a:lnTo>
                  <a:lnTo>
                    <a:pt x="9942" y="1540"/>
                  </a:lnTo>
                  <a:lnTo>
                    <a:pt x="9590" y="1628"/>
                  </a:lnTo>
                  <a:lnTo>
                    <a:pt x="9283" y="1716"/>
                  </a:lnTo>
                  <a:lnTo>
                    <a:pt x="8975" y="1892"/>
                  </a:lnTo>
                  <a:lnTo>
                    <a:pt x="8447" y="2244"/>
                  </a:lnTo>
                  <a:lnTo>
                    <a:pt x="7963" y="2596"/>
                  </a:lnTo>
                  <a:lnTo>
                    <a:pt x="7567" y="2948"/>
                  </a:lnTo>
                  <a:lnTo>
                    <a:pt x="7215" y="3168"/>
                  </a:lnTo>
                  <a:lnTo>
                    <a:pt x="6995" y="3256"/>
                  </a:lnTo>
                  <a:lnTo>
                    <a:pt x="6643" y="3256"/>
                  </a:lnTo>
                  <a:lnTo>
                    <a:pt x="6423" y="3212"/>
                  </a:lnTo>
                  <a:lnTo>
                    <a:pt x="6203" y="3124"/>
                  </a:lnTo>
                  <a:lnTo>
                    <a:pt x="5983" y="2992"/>
                  </a:lnTo>
                  <a:lnTo>
                    <a:pt x="5807" y="2816"/>
                  </a:lnTo>
                  <a:lnTo>
                    <a:pt x="5632" y="2640"/>
                  </a:lnTo>
                  <a:lnTo>
                    <a:pt x="5324" y="2156"/>
                  </a:lnTo>
                  <a:lnTo>
                    <a:pt x="5016" y="1672"/>
                  </a:lnTo>
                  <a:lnTo>
                    <a:pt x="4708" y="1144"/>
                  </a:lnTo>
                  <a:lnTo>
                    <a:pt x="4356" y="660"/>
                  </a:lnTo>
                  <a:lnTo>
                    <a:pt x="4180" y="440"/>
                  </a:lnTo>
                  <a:lnTo>
                    <a:pt x="3960" y="264"/>
                  </a:lnTo>
                  <a:lnTo>
                    <a:pt x="3696" y="133"/>
                  </a:lnTo>
                  <a:lnTo>
                    <a:pt x="3388" y="45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244700" y="2808550"/>
              <a:ext cx="911700" cy="89100"/>
            </a:xfrm>
            <a:custGeom>
              <a:rect b="b" l="l" r="r" t="t"/>
              <a:pathLst>
                <a:path extrusionOk="0" h="3564" w="36468">
                  <a:moveTo>
                    <a:pt x="23755" y="1"/>
                  </a:moveTo>
                  <a:lnTo>
                    <a:pt x="23359" y="88"/>
                  </a:lnTo>
                  <a:lnTo>
                    <a:pt x="23007" y="264"/>
                  </a:lnTo>
                  <a:lnTo>
                    <a:pt x="22655" y="440"/>
                  </a:lnTo>
                  <a:lnTo>
                    <a:pt x="22303" y="660"/>
                  </a:lnTo>
                  <a:lnTo>
                    <a:pt x="21687" y="1188"/>
                  </a:lnTo>
                  <a:lnTo>
                    <a:pt x="21115" y="1672"/>
                  </a:lnTo>
                  <a:lnTo>
                    <a:pt x="20808" y="1892"/>
                  </a:lnTo>
                  <a:lnTo>
                    <a:pt x="20500" y="2068"/>
                  </a:lnTo>
                  <a:lnTo>
                    <a:pt x="20148" y="2244"/>
                  </a:lnTo>
                  <a:lnTo>
                    <a:pt x="19796" y="2332"/>
                  </a:lnTo>
                  <a:lnTo>
                    <a:pt x="19400" y="2376"/>
                  </a:lnTo>
                  <a:lnTo>
                    <a:pt x="19004" y="2376"/>
                  </a:lnTo>
                  <a:lnTo>
                    <a:pt x="18696" y="2332"/>
                  </a:lnTo>
                  <a:lnTo>
                    <a:pt x="18388" y="2244"/>
                  </a:lnTo>
                  <a:lnTo>
                    <a:pt x="18124" y="2156"/>
                  </a:lnTo>
                  <a:lnTo>
                    <a:pt x="17904" y="2024"/>
                  </a:lnTo>
                  <a:lnTo>
                    <a:pt x="17464" y="1716"/>
                  </a:lnTo>
                  <a:lnTo>
                    <a:pt x="17069" y="1364"/>
                  </a:lnTo>
                  <a:lnTo>
                    <a:pt x="16629" y="968"/>
                  </a:lnTo>
                  <a:lnTo>
                    <a:pt x="16365" y="792"/>
                  </a:lnTo>
                  <a:lnTo>
                    <a:pt x="16101" y="616"/>
                  </a:lnTo>
                  <a:lnTo>
                    <a:pt x="15837" y="484"/>
                  </a:lnTo>
                  <a:lnTo>
                    <a:pt x="15529" y="396"/>
                  </a:lnTo>
                  <a:lnTo>
                    <a:pt x="15133" y="352"/>
                  </a:lnTo>
                  <a:lnTo>
                    <a:pt x="14737" y="352"/>
                  </a:lnTo>
                  <a:lnTo>
                    <a:pt x="14341" y="396"/>
                  </a:lnTo>
                  <a:lnTo>
                    <a:pt x="13989" y="484"/>
                  </a:lnTo>
                  <a:lnTo>
                    <a:pt x="13681" y="616"/>
                  </a:lnTo>
                  <a:lnTo>
                    <a:pt x="13417" y="748"/>
                  </a:lnTo>
                  <a:lnTo>
                    <a:pt x="13154" y="924"/>
                  </a:lnTo>
                  <a:lnTo>
                    <a:pt x="12934" y="1100"/>
                  </a:lnTo>
                  <a:lnTo>
                    <a:pt x="12494" y="1540"/>
                  </a:lnTo>
                  <a:lnTo>
                    <a:pt x="12098" y="1892"/>
                  </a:lnTo>
                  <a:lnTo>
                    <a:pt x="11702" y="2200"/>
                  </a:lnTo>
                  <a:lnTo>
                    <a:pt x="11482" y="2332"/>
                  </a:lnTo>
                  <a:lnTo>
                    <a:pt x="11262" y="2420"/>
                  </a:lnTo>
                  <a:lnTo>
                    <a:pt x="10998" y="2464"/>
                  </a:lnTo>
                  <a:lnTo>
                    <a:pt x="10690" y="2508"/>
                  </a:lnTo>
                  <a:lnTo>
                    <a:pt x="10338" y="2508"/>
                  </a:lnTo>
                  <a:lnTo>
                    <a:pt x="10074" y="2464"/>
                  </a:lnTo>
                  <a:lnTo>
                    <a:pt x="9810" y="2376"/>
                  </a:lnTo>
                  <a:lnTo>
                    <a:pt x="9546" y="2244"/>
                  </a:lnTo>
                  <a:lnTo>
                    <a:pt x="9327" y="2068"/>
                  </a:lnTo>
                  <a:lnTo>
                    <a:pt x="9107" y="1892"/>
                  </a:lnTo>
                  <a:lnTo>
                    <a:pt x="8711" y="1452"/>
                  </a:lnTo>
                  <a:lnTo>
                    <a:pt x="8227" y="1012"/>
                  </a:lnTo>
                  <a:lnTo>
                    <a:pt x="7963" y="792"/>
                  </a:lnTo>
                  <a:lnTo>
                    <a:pt x="7699" y="572"/>
                  </a:lnTo>
                  <a:lnTo>
                    <a:pt x="7391" y="440"/>
                  </a:lnTo>
                  <a:lnTo>
                    <a:pt x="7039" y="308"/>
                  </a:lnTo>
                  <a:lnTo>
                    <a:pt x="6643" y="220"/>
                  </a:lnTo>
                  <a:lnTo>
                    <a:pt x="5895" y="220"/>
                  </a:lnTo>
                  <a:lnTo>
                    <a:pt x="5631" y="264"/>
                  </a:lnTo>
                  <a:lnTo>
                    <a:pt x="5148" y="440"/>
                  </a:lnTo>
                  <a:lnTo>
                    <a:pt x="4664" y="616"/>
                  </a:lnTo>
                  <a:lnTo>
                    <a:pt x="4224" y="880"/>
                  </a:lnTo>
                  <a:lnTo>
                    <a:pt x="3652" y="1188"/>
                  </a:lnTo>
                  <a:lnTo>
                    <a:pt x="3036" y="1408"/>
                  </a:lnTo>
                  <a:lnTo>
                    <a:pt x="2684" y="1540"/>
                  </a:lnTo>
                  <a:lnTo>
                    <a:pt x="2332" y="1584"/>
                  </a:lnTo>
                  <a:lnTo>
                    <a:pt x="1936" y="1628"/>
                  </a:lnTo>
                  <a:lnTo>
                    <a:pt x="1453" y="1672"/>
                  </a:lnTo>
                  <a:lnTo>
                    <a:pt x="793" y="1584"/>
                  </a:lnTo>
                  <a:lnTo>
                    <a:pt x="133" y="1452"/>
                  </a:lnTo>
                  <a:lnTo>
                    <a:pt x="1" y="2068"/>
                  </a:lnTo>
                  <a:lnTo>
                    <a:pt x="705" y="2200"/>
                  </a:lnTo>
                  <a:lnTo>
                    <a:pt x="1453" y="2244"/>
                  </a:lnTo>
                  <a:lnTo>
                    <a:pt x="1980" y="2244"/>
                  </a:lnTo>
                  <a:lnTo>
                    <a:pt x="2420" y="2200"/>
                  </a:lnTo>
                  <a:lnTo>
                    <a:pt x="2816" y="2112"/>
                  </a:lnTo>
                  <a:lnTo>
                    <a:pt x="3212" y="1980"/>
                  </a:lnTo>
                  <a:lnTo>
                    <a:pt x="3916" y="1716"/>
                  </a:lnTo>
                  <a:lnTo>
                    <a:pt x="4488" y="1408"/>
                  </a:lnTo>
                  <a:lnTo>
                    <a:pt x="4928" y="1188"/>
                  </a:lnTo>
                  <a:lnTo>
                    <a:pt x="5324" y="1012"/>
                  </a:lnTo>
                  <a:lnTo>
                    <a:pt x="5763" y="880"/>
                  </a:lnTo>
                  <a:lnTo>
                    <a:pt x="6247" y="792"/>
                  </a:lnTo>
                  <a:lnTo>
                    <a:pt x="6555" y="792"/>
                  </a:lnTo>
                  <a:lnTo>
                    <a:pt x="6863" y="880"/>
                  </a:lnTo>
                  <a:lnTo>
                    <a:pt x="7127" y="968"/>
                  </a:lnTo>
                  <a:lnTo>
                    <a:pt x="7391" y="1100"/>
                  </a:lnTo>
                  <a:lnTo>
                    <a:pt x="7611" y="1276"/>
                  </a:lnTo>
                  <a:lnTo>
                    <a:pt x="7831" y="1452"/>
                  </a:lnTo>
                  <a:lnTo>
                    <a:pt x="8271" y="1892"/>
                  </a:lnTo>
                  <a:lnTo>
                    <a:pt x="8711" y="2332"/>
                  </a:lnTo>
                  <a:lnTo>
                    <a:pt x="8975" y="2552"/>
                  </a:lnTo>
                  <a:lnTo>
                    <a:pt x="9239" y="2728"/>
                  </a:lnTo>
                  <a:lnTo>
                    <a:pt x="9546" y="2904"/>
                  </a:lnTo>
                  <a:lnTo>
                    <a:pt x="9898" y="3036"/>
                  </a:lnTo>
                  <a:lnTo>
                    <a:pt x="10294" y="3124"/>
                  </a:lnTo>
                  <a:lnTo>
                    <a:pt x="10734" y="3124"/>
                  </a:lnTo>
                  <a:lnTo>
                    <a:pt x="11086" y="3080"/>
                  </a:lnTo>
                  <a:lnTo>
                    <a:pt x="11438" y="2992"/>
                  </a:lnTo>
                  <a:lnTo>
                    <a:pt x="11746" y="2860"/>
                  </a:lnTo>
                  <a:lnTo>
                    <a:pt x="12010" y="2728"/>
                  </a:lnTo>
                  <a:lnTo>
                    <a:pt x="12274" y="2552"/>
                  </a:lnTo>
                  <a:lnTo>
                    <a:pt x="12494" y="2332"/>
                  </a:lnTo>
                  <a:lnTo>
                    <a:pt x="12934" y="1936"/>
                  </a:lnTo>
                  <a:lnTo>
                    <a:pt x="13285" y="1584"/>
                  </a:lnTo>
                  <a:lnTo>
                    <a:pt x="13725" y="1276"/>
                  </a:lnTo>
                  <a:lnTo>
                    <a:pt x="13945" y="1144"/>
                  </a:lnTo>
                  <a:lnTo>
                    <a:pt x="14209" y="1056"/>
                  </a:lnTo>
                  <a:lnTo>
                    <a:pt x="14473" y="968"/>
                  </a:lnTo>
                  <a:lnTo>
                    <a:pt x="14781" y="924"/>
                  </a:lnTo>
                  <a:lnTo>
                    <a:pt x="15089" y="924"/>
                  </a:lnTo>
                  <a:lnTo>
                    <a:pt x="15353" y="968"/>
                  </a:lnTo>
                  <a:lnTo>
                    <a:pt x="15617" y="1056"/>
                  </a:lnTo>
                  <a:lnTo>
                    <a:pt x="15837" y="1188"/>
                  </a:lnTo>
                  <a:lnTo>
                    <a:pt x="16277" y="1452"/>
                  </a:lnTo>
                  <a:lnTo>
                    <a:pt x="16673" y="1804"/>
                  </a:lnTo>
                  <a:lnTo>
                    <a:pt x="17113" y="2200"/>
                  </a:lnTo>
                  <a:lnTo>
                    <a:pt x="17596" y="2552"/>
                  </a:lnTo>
                  <a:lnTo>
                    <a:pt x="17904" y="2684"/>
                  </a:lnTo>
                  <a:lnTo>
                    <a:pt x="18212" y="2816"/>
                  </a:lnTo>
                  <a:lnTo>
                    <a:pt x="18564" y="2904"/>
                  </a:lnTo>
                  <a:lnTo>
                    <a:pt x="18960" y="2992"/>
                  </a:lnTo>
                  <a:lnTo>
                    <a:pt x="19444" y="2992"/>
                  </a:lnTo>
                  <a:lnTo>
                    <a:pt x="19928" y="2948"/>
                  </a:lnTo>
                  <a:lnTo>
                    <a:pt x="20368" y="2816"/>
                  </a:lnTo>
                  <a:lnTo>
                    <a:pt x="20764" y="2640"/>
                  </a:lnTo>
                  <a:lnTo>
                    <a:pt x="21115" y="2420"/>
                  </a:lnTo>
                  <a:lnTo>
                    <a:pt x="21467" y="2156"/>
                  </a:lnTo>
                  <a:lnTo>
                    <a:pt x="22083" y="1628"/>
                  </a:lnTo>
                  <a:lnTo>
                    <a:pt x="22655" y="1188"/>
                  </a:lnTo>
                  <a:lnTo>
                    <a:pt x="22919" y="968"/>
                  </a:lnTo>
                  <a:lnTo>
                    <a:pt x="23183" y="836"/>
                  </a:lnTo>
                  <a:lnTo>
                    <a:pt x="23491" y="704"/>
                  </a:lnTo>
                  <a:lnTo>
                    <a:pt x="23799" y="616"/>
                  </a:lnTo>
                  <a:lnTo>
                    <a:pt x="24151" y="616"/>
                  </a:lnTo>
                  <a:lnTo>
                    <a:pt x="24503" y="660"/>
                  </a:lnTo>
                  <a:lnTo>
                    <a:pt x="24767" y="748"/>
                  </a:lnTo>
                  <a:lnTo>
                    <a:pt x="25030" y="880"/>
                  </a:lnTo>
                  <a:lnTo>
                    <a:pt x="25294" y="1056"/>
                  </a:lnTo>
                  <a:lnTo>
                    <a:pt x="25514" y="1232"/>
                  </a:lnTo>
                  <a:lnTo>
                    <a:pt x="25910" y="1672"/>
                  </a:lnTo>
                  <a:lnTo>
                    <a:pt x="26218" y="2112"/>
                  </a:lnTo>
                  <a:lnTo>
                    <a:pt x="26614" y="2640"/>
                  </a:lnTo>
                  <a:lnTo>
                    <a:pt x="26834" y="2904"/>
                  </a:lnTo>
                  <a:lnTo>
                    <a:pt x="27054" y="3124"/>
                  </a:lnTo>
                  <a:lnTo>
                    <a:pt x="27318" y="3300"/>
                  </a:lnTo>
                  <a:lnTo>
                    <a:pt x="27626" y="3432"/>
                  </a:lnTo>
                  <a:lnTo>
                    <a:pt x="27934" y="3520"/>
                  </a:lnTo>
                  <a:lnTo>
                    <a:pt x="28286" y="3564"/>
                  </a:lnTo>
                  <a:lnTo>
                    <a:pt x="28682" y="3564"/>
                  </a:lnTo>
                  <a:lnTo>
                    <a:pt x="29033" y="3476"/>
                  </a:lnTo>
                  <a:lnTo>
                    <a:pt x="29341" y="3344"/>
                  </a:lnTo>
                  <a:lnTo>
                    <a:pt x="29605" y="3168"/>
                  </a:lnTo>
                  <a:lnTo>
                    <a:pt x="29913" y="2948"/>
                  </a:lnTo>
                  <a:lnTo>
                    <a:pt x="30133" y="2728"/>
                  </a:lnTo>
                  <a:lnTo>
                    <a:pt x="30661" y="2200"/>
                  </a:lnTo>
                  <a:lnTo>
                    <a:pt x="31101" y="1760"/>
                  </a:lnTo>
                  <a:lnTo>
                    <a:pt x="31541" y="1364"/>
                  </a:lnTo>
                  <a:lnTo>
                    <a:pt x="31761" y="1232"/>
                  </a:lnTo>
                  <a:lnTo>
                    <a:pt x="32025" y="1100"/>
                  </a:lnTo>
                  <a:lnTo>
                    <a:pt x="32289" y="1012"/>
                  </a:lnTo>
                  <a:lnTo>
                    <a:pt x="32596" y="1012"/>
                  </a:lnTo>
                  <a:lnTo>
                    <a:pt x="33036" y="1056"/>
                  </a:lnTo>
                  <a:lnTo>
                    <a:pt x="33476" y="1188"/>
                  </a:lnTo>
                  <a:lnTo>
                    <a:pt x="33960" y="1408"/>
                  </a:lnTo>
                  <a:lnTo>
                    <a:pt x="34444" y="1672"/>
                  </a:lnTo>
                  <a:lnTo>
                    <a:pt x="34928" y="1980"/>
                  </a:lnTo>
                  <a:lnTo>
                    <a:pt x="35324" y="2332"/>
                  </a:lnTo>
                  <a:lnTo>
                    <a:pt x="35676" y="2684"/>
                  </a:lnTo>
                  <a:lnTo>
                    <a:pt x="35940" y="3036"/>
                  </a:lnTo>
                  <a:lnTo>
                    <a:pt x="36467" y="2684"/>
                  </a:lnTo>
                  <a:lnTo>
                    <a:pt x="36160" y="2288"/>
                  </a:lnTo>
                  <a:lnTo>
                    <a:pt x="35764" y="1892"/>
                  </a:lnTo>
                  <a:lnTo>
                    <a:pt x="35280" y="1496"/>
                  </a:lnTo>
                  <a:lnTo>
                    <a:pt x="34752" y="1144"/>
                  </a:lnTo>
                  <a:lnTo>
                    <a:pt x="34224" y="836"/>
                  </a:lnTo>
                  <a:lnTo>
                    <a:pt x="33652" y="616"/>
                  </a:lnTo>
                  <a:lnTo>
                    <a:pt x="33124" y="440"/>
                  </a:lnTo>
                  <a:lnTo>
                    <a:pt x="32596" y="396"/>
                  </a:lnTo>
                  <a:lnTo>
                    <a:pt x="32201" y="440"/>
                  </a:lnTo>
                  <a:lnTo>
                    <a:pt x="31849" y="528"/>
                  </a:lnTo>
                  <a:lnTo>
                    <a:pt x="31541" y="660"/>
                  </a:lnTo>
                  <a:lnTo>
                    <a:pt x="31233" y="836"/>
                  </a:lnTo>
                  <a:lnTo>
                    <a:pt x="30969" y="1056"/>
                  </a:lnTo>
                  <a:lnTo>
                    <a:pt x="30705" y="1276"/>
                  </a:lnTo>
                  <a:lnTo>
                    <a:pt x="30221" y="1804"/>
                  </a:lnTo>
                  <a:lnTo>
                    <a:pt x="29781" y="2244"/>
                  </a:lnTo>
                  <a:lnTo>
                    <a:pt x="29341" y="2640"/>
                  </a:lnTo>
                  <a:lnTo>
                    <a:pt x="29077" y="2772"/>
                  </a:lnTo>
                  <a:lnTo>
                    <a:pt x="28857" y="2904"/>
                  </a:lnTo>
                  <a:lnTo>
                    <a:pt x="28594" y="2948"/>
                  </a:lnTo>
                  <a:lnTo>
                    <a:pt x="28286" y="2992"/>
                  </a:lnTo>
                  <a:lnTo>
                    <a:pt x="28066" y="2948"/>
                  </a:lnTo>
                  <a:lnTo>
                    <a:pt x="27802" y="2860"/>
                  </a:lnTo>
                  <a:lnTo>
                    <a:pt x="27626" y="2772"/>
                  </a:lnTo>
                  <a:lnTo>
                    <a:pt x="27406" y="2640"/>
                  </a:lnTo>
                  <a:lnTo>
                    <a:pt x="27054" y="2244"/>
                  </a:lnTo>
                  <a:lnTo>
                    <a:pt x="26702" y="1760"/>
                  </a:lnTo>
                  <a:lnTo>
                    <a:pt x="26350" y="1276"/>
                  </a:lnTo>
                  <a:lnTo>
                    <a:pt x="26130" y="1012"/>
                  </a:lnTo>
                  <a:lnTo>
                    <a:pt x="25866" y="748"/>
                  </a:lnTo>
                  <a:lnTo>
                    <a:pt x="25646" y="528"/>
                  </a:lnTo>
                  <a:lnTo>
                    <a:pt x="25338" y="352"/>
                  </a:lnTo>
                  <a:lnTo>
                    <a:pt x="24986" y="176"/>
                  </a:lnTo>
                  <a:lnTo>
                    <a:pt x="24635" y="88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241400" y="2888825"/>
              <a:ext cx="915000" cy="92400"/>
            </a:xfrm>
            <a:custGeom>
              <a:rect b="b" l="l" r="r" t="t"/>
              <a:pathLst>
                <a:path extrusionOk="0" h="3696" w="36600">
                  <a:moveTo>
                    <a:pt x="33828" y="1"/>
                  </a:moveTo>
                  <a:lnTo>
                    <a:pt x="33564" y="89"/>
                  </a:lnTo>
                  <a:lnTo>
                    <a:pt x="33344" y="221"/>
                  </a:lnTo>
                  <a:lnTo>
                    <a:pt x="33168" y="353"/>
                  </a:lnTo>
                  <a:lnTo>
                    <a:pt x="32816" y="748"/>
                  </a:lnTo>
                  <a:lnTo>
                    <a:pt x="32509" y="1188"/>
                  </a:lnTo>
                  <a:lnTo>
                    <a:pt x="32201" y="1628"/>
                  </a:lnTo>
                  <a:lnTo>
                    <a:pt x="31893" y="1980"/>
                  </a:lnTo>
                  <a:lnTo>
                    <a:pt x="31717" y="2156"/>
                  </a:lnTo>
                  <a:lnTo>
                    <a:pt x="31541" y="2288"/>
                  </a:lnTo>
                  <a:lnTo>
                    <a:pt x="31365" y="2420"/>
                  </a:lnTo>
                  <a:lnTo>
                    <a:pt x="31145" y="2508"/>
                  </a:lnTo>
                  <a:lnTo>
                    <a:pt x="30881" y="2552"/>
                  </a:lnTo>
                  <a:lnTo>
                    <a:pt x="30661" y="2552"/>
                  </a:lnTo>
                  <a:lnTo>
                    <a:pt x="30441" y="2464"/>
                  </a:lnTo>
                  <a:lnTo>
                    <a:pt x="30265" y="2376"/>
                  </a:lnTo>
                  <a:lnTo>
                    <a:pt x="29869" y="2112"/>
                  </a:lnTo>
                  <a:lnTo>
                    <a:pt x="29429" y="1760"/>
                  </a:lnTo>
                  <a:lnTo>
                    <a:pt x="28989" y="1364"/>
                  </a:lnTo>
                  <a:lnTo>
                    <a:pt x="28726" y="1188"/>
                  </a:lnTo>
                  <a:lnTo>
                    <a:pt x="28462" y="1056"/>
                  </a:lnTo>
                  <a:lnTo>
                    <a:pt x="28154" y="924"/>
                  </a:lnTo>
                  <a:lnTo>
                    <a:pt x="27846" y="836"/>
                  </a:lnTo>
                  <a:lnTo>
                    <a:pt x="27494" y="792"/>
                  </a:lnTo>
                  <a:lnTo>
                    <a:pt x="27142" y="836"/>
                  </a:lnTo>
                  <a:lnTo>
                    <a:pt x="26834" y="924"/>
                  </a:lnTo>
                  <a:lnTo>
                    <a:pt x="26570" y="1056"/>
                  </a:lnTo>
                  <a:lnTo>
                    <a:pt x="26306" y="1188"/>
                  </a:lnTo>
                  <a:lnTo>
                    <a:pt x="26086" y="1364"/>
                  </a:lnTo>
                  <a:lnTo>
                    <a:pt x="25734" y="1760"/>
                  </a:lnTo>
                  <a:lnTo>
                    <a:pt x="25426" y="2156"/>
                  </a:lnTo>
                  <a:lnTo>
                    <a:pt x="25162" y="2508"/>
                  </a:lnTo>
                  <a:lnTo>
                    <a:pt x="24899" y="2816"/>
                  </a:lnTo>
                  <a:lnTo>
                    <a:pt x="24723" y="2904"/>
                  </a:lnTo>
                  <a:lnTo>
                    <a:pt x="24591" y="2992"/>
                  </a:lnTo>
                  <a:lnTo>
                    <a:pt x="24415" y="3080"/>
                  </a:lnTo>
                  <a:lnTo>
                    <a:pt x="23975" y="3080"/>
                  </a:lnTo>
                  <a:lnTo>
                    <a:pt x="23755" y="3036"/>
                  </a:lnTo>
                  <a:lnTo>
                    <a:pt x="23579" y="2948"/>
                  </a:lnTo>
                  <a:lnTo>
                    <a:pt x="23403" y="2816"/>
                  </a:lnTo>
                  <a:lnTo>
                    <a:pt x="23051" y="2464"/>
                  </a:lnTo>
                  <a:lnTo>
                    <a:pt x="22699" y="2068"/>
                  </a:lnTo>
                  <a:lnTo>
                    <a:pt x="22303" y="1628"/>
                  </a:lnTo>
                  <a:lnTo>
                    <a:pt x="22083" y="1408"/>
                  </a:lnTo>
                  <a:lnTo>
                    <a:pt x="21863" y="1188"/>
                  </a:lnTo>
                  <a:lnTo>
                    <a:pt x="21599" y="1012"/>
                  </a:lnTo>
                  <a:lnTo>
                    <a:pt x="21335" y="880"/>
                  </a:lnTo>
                  <a:lnTo>
                    <a:pt x="21028" y="748"/>
                  </a:lnTo>
                  <a:lnTo>
                    <a:pt x="20676" y="704"/>
                  </a:lnTo>
                  <a:lnTo>
                    <a:pt x="20324" y="704"/>
                  </a:lnTo>
                  <a:lnTo>
                    <a:pt x="20016" y="748"/>
                  </a:lnTo>
                  <a:lnTo>
                    <a:pt x="19752" y="880"/>
                  </a:lnTo>
                  <a:lnTo>
                    <a:pt x="19488" y="1012"/>
                  </a:lnTo>
                  <a:lnTo>
                    <a:pt x="19224" y="1232"/>
                  </a:lnTo>
                  <a:lnTo>
                    <a:pt x="19004" y="1452"/>
                  </a:lnTo>
                  <a:lnTo>
                    <a:pt x="18564" y="1892"/>
                  </a:lnTo>
                  <a:lnTo>
                    <a:pt x="18212" y="2288"/>
                  </a:lnTo>
                  <a:lnTo>
                    <a:pt x="17816" y="2684"/>
                  </a:lnTo>
                  <a:lnTo>
                    <a:pt x="17596" y="2816"/>
                  </a:lnTo>
                  <a:lnTo>
                    <a:pt x="17376" y="2948"/>
                  </a:lnTo>
                  <a:lnTo>
                    <a:pt x="17113" y="3036"/>
                  </a:lnTo>
                  <a:lnTo>
                    <a:pt x="16849" y="3080"/>
                  </a:lnTo>
                  <a:lnTo>
                    <a:pt x="16541" y="3080"/>
                  </a:lnTo>
                  <a:lnTo>
                    <a:pt x="16233" y="3036"/>
                  </a:lnTo>
                  <a:lnTo>
                    <a:pt x="15925" y="2948"/>
                  </a:lnTo>
                  <a:lnTo>
                    <a:pt x="15705" y="2816"/>
                  </a:lnTo>
                  <a:lnTo>
                    <a:pt x="15441" y="2640"/>
                  </a:lnTo>
                  <a:lnTo>
                    <a:pt x="15177" y="2464"/>
                  </a:lnTo>
                  <a:lnTo>
                    <a:pt x="14693" y="1980"/>
                  </a:lnTo>
                  <a:lnTo>
                    <a:pt x="14165" y="1452"/>
                  </a:lnTo>
                  <a:lnTo>
                    <a:pt x="13901" y="1232"/>
                  </a:lnTo>
                  <a:lnTo>
                    <a:pt x="13593" y="1012"/>
                  </a:lnTo>
                  <a:lnTo>
                    <a:pt x="13242" y="792"/>
                  </a:lnTo>
                  <a:lnTo>
                    <a:pt x="12890" y="661"/>
                  </a:lnTo>
                  <a:lnTo>
                    <a:pt x="12450" y="573"/>
                  </a:lnTo>
                  <a:lnTo>
                    <a:pt x="12010" y="573"/>
                  </a:lnTo>
                  <a:lnTo>
                    <a:pt x="11614" y="617"/>
                  </a:lnTo>
                  <a:lnTo>
                    <a:pt x="11262" y="704"/>
                  </a:lnTo>
                  <a:lnTo>
                    <a:pt x="10954" y="836"/>
                  </a:lnTo>
                  <a:lnTo>
                    <a:pt x="10646" y="1012"/>
                  </a:lnTo>
                  <a:lnTo>
                    <a:pt x="10426" y="1188"/>
                  </a:lnTo>
                  <a:lnTo>
                    <a:pt x="10162" y="1408"/>
                  </a:lnTo>
                  <a:lnTo>
                    <a:pt x="9722" y="1848"/>
                  </a:lnTo>
                  <a:lnTo>
                    <a:pt x="9327" y="2244"/>
                  </a:lnTo>
                  <a:lnTo>
                    <a:pt x="8931" y="2552"/>
                  </a:lnTo>
                  <a:lnTo>
                    <a:pt x="8711" y="2684"/>
                  </a:lnTo>
                  <a:lnTo>
                    <a:pt x="8491" y="2772"/>
                  </a:lnTo>
                  <a:lnTo>
                    <a:pt x="8227" y="2816"/>
                  </a:lnTo>
                  <a:lnTo>
                    <a:pt x="7963" y="2816"/>
                  </a:lnTo>
                  <a:lnTo>
                    <a:pt x="7655" y="2772"/>
                  </a:lnTo>
                  <a:lnTo>
                    <a:pt x="7391" y="2684"/>
                  </a:lnTo>
                  <a:lnTo>
                    <a:pt x="7127" y="2552"/>
                  </a:lnTo>
                  <a:lnTo>
                    <a:pt x="6907" y="2420"/>
                  </a:lnTo>
                  <a:lnTo>
                    <a:pt x="6467" y="2068"/>
                  </a:lnTo>
                  <a:lnTo>
                    <a:pt x="6027" y="1628"/>
                  </a:lnTo>
                  <a:lnTo>
                    <a:pt x="5588" y="1144"/>
                  </a:lnTo>
                  <a:lnTo>
                    <a:pt x="5324" y="924"/>
                  </a:lnTo>
                  <a:lnTo>
                    <a:pt x="5060" y="704"/>
                  </a:lnTo>
                  <a:lnTo>
                    <a:pt x="4796" y="529"/>
                  </a:lnTo>
                  <a:lnTo>
                    <a:pt x="4488" y="353"/>
                  </a:lnTo>
                  <a:lnTo>
                    <a:pt x="4136" y="265"/>
                  </a:lnTo>
                  <a:lnTo>
                    <a:pt x="3740" y="177"/>
                  </a:lnTo>
                  <a:lnTo>
                    <a:pt x="3212" y="177"/>
                  </a:lnTo>
                  <a:lnTo>
                    <a:pt x="2948" y="221"/>
                  </a:lnTo>
                  <a:lnTo>
                    <a:pt x="2684" y="309"/>
                  </a:lnTo>
                  <a:lnTo>
                    <a:pt x="2156" y="485"/>
                  </a:lnTo>
                  <a:lnTo>
                    <a:pt x="1673" y="792"/>
                  </a:lnTo>
                  <a:lnTo>
                    <a:pt x="1189" y="1144"/>
                  </a:lnTo>
                  <a:lnTo>
                    <a:pt x="749" y="1496"/>
                  </a:lnTo>
                  <a:lnTo>
                    <a:pt x="353" y="1892"/>
                  </a:lnTo>
                  <a:lnTo>
                    <a:pt x="1" y="2332"/>
                  </a:lnTo>
                  <a:lnTo>
                    <a:pt x="441" y="2728"/>
                  </a:lnTo>
                  <a:lnTo>
                    <a:pt x="1057" y="2068"/>
                  </a:lnTo>
                  <a:lnTo>
                    <a:pt x="1409" y="1716"/>
                  </a:lnTo>
                  <a:lnTo>
                    <a:pt x="1848" y="1408"/>
                  </a:lnTo>
                  <a:lnTo>
                    <a:pt x="2288" y="1100"/>
                  </a:lnTo>
                  <a:lnTo>
                    <a:pt x="2728" y="924"/>
                  </a:lnTo>
                  <a:lnTo>
                    <a:pt x="3212" y="792"/>
                  </a:lnTo>
                  <a:lnTo>
                    <a:pt x="3432" y="748"/>
                  </a:lnTo>
                  <a:lnTo>
                    <a:pt x="3696" y="792"/>
                  </a:lnTo>
                  <a:lnTo>
                    <a:pt x="3960" y="836"/>
                  </a:lnTo>
                  <a:lnTo>
                    <a:pt x="4268" y="924"/>
                  </a:lnTo>
                  <a:lnTo>
                    <a:pt x="4532" y="1056"/>
                  </a:lnTo>
                  <a:lnTo>
                    <a:pt x="4752" y="1232"/>
                  </a:lnTo>
                  <a:lnTo>
                    <a:pt x="5192" y="1584"/>
                  </a:lnTo>
                  <a:lnTo>
                    <a:pt x="5632" y="2024"/>
                  </a:lnTo>
                  <a:lnTo>
                    <a:pt x="6071" y="2508"/>
                  </a:lnTo>
                  <a:lnTo>
                    <a:pt x="6335" y="2728"/>
                  </a:lnTo>
                  <a:lnTo>
                    <a:pt x="6599" y="2948"/>
                  </a:lnTo>
                  <a:lnTo>
                    <a:pt x="6863" y="3124"/>
                  </a:lnTo>
                  <a:lnTo>
                    <a:pt x="7171" y="3256"/>
                  </a:lnTo>
                  <a:lnTo>
                    <a:pt x="7523" y="3388"/>
                  </a:lnTo>
                  <a:lnTo>
                    <a:pt x="7919" y="3432"/>
                  </a:lnTo>
                  <a:lnTo>
                    <a:pt x="8271" y="3432"/>
                  </a:lnTo>
                  <a:lnTo>
                    <a:pt x="8623" y="3344"/>
                  </a:lnTo>
                  <a:lnTo>
                    <a:pt x="8931" y="3256"/>
                  </a:lnTo>
                  <a:lnTo>
                    <a:pt x="9239" y="3124"/>
                  </a:lnTo>
                  <a:lnTo>
                    <a:pt x="9459" y="2904"/>
                  </a:lnTo>
                  <a:lnTo>
                    <a:pt x="9722" y="2728"/>
                  </a:lnTo>
                  <a:lnTo>
                    <a:pt x="10162" y="2288"/>
                  </a:lnTo>
                  <a:lnTo>
                    <a:pt x="10558" y="1892"/>
                  </a:lnTo>
                  <a:lnTo>
                    <a:pt x="10954" y="1540"/>
                  </a:lnTo>
                  <a:lnTo>
                    <a:pt x="11218" y="1408"/>
                  </a:lnTo>
                  <a:lnTo>
                    <a:pt x="11438" y="1276"/>
                  </a:lnTo>
                  <a:lnTo>
                    <a:pt x="11746" y="1188"/>
                  </a:lnTo>
                  <a:lnTo>
                    <a:pt x="12406" y="1188"/>
                  </a:lnTo>
                  <a:lnTo>
                    <a:pt x="12714" y="1276"/>
                  </a:lnTo>
                  <a:lnTo>
                    <a:pt x="13022" y="1364"/>
                  </a:lnTo>
                  <a:lnTo>
                    <a:pt x="13286" y="1540"/>
                  </a:lnTo>
                  <a:lnTo>
                    <a:pt x="13549" y="1716"/>
                  </a:lnTo>
                  <a:lnTo>
                    <a:pt x="13813" y="1936"/>
                  </a:lnTo>
                  <a:lnTo>
                    <a:pt x="14297" y="2420"/>
                  </a:lnTo>
                  <a:lnTo>
                    <a:pt x="14781" y="2860"/>
                  </a:lnTo>
                  <a:lnTo>
                    <a:pt x="15045" y="3080"/>
                  </a:lnTo>
                  <a:lnTo>
                    <a:pt x="15309" y="3300"/>
                  </a:lnTo>
                  <a:lnTo>
                    <a:pt x="15617" y="3476"/>
                  </a:lnTo>
                  <a:lnTo>
                    <a:pt x="15925" y="3608"/>
                  </a:lnTo>
                  <a:lnTo>
                    <a:pt x="16233" y="3696"/>
                  </a:lnTo>
                  <a:lnTo>
                    <a:pt x="16937" y="3696"/>
                  </a:lnTo>
                  <a:lnTo>
                    <a:pt x="17288" y="3608"/>
                  </a:lnTo>
                  <a:lnTo>
                    <a:pt x="17596" y="3520"/>
                  </a:lnTo>
                  <a:lnTo>
                    <a:pt x="17904" y="3344"/>
                  </a:lnTo>
                  <a:lnTo>
                    <a:pt x="18168" y="3168"/>
                  </a:lnTo>
                  <a:lnTo>
                    <a:pt x="18432" y="2948"/>
                  </a:lnTo>
                  <a:lnTo>
                    <a:pt x="18652" y="2728"/>
                  </a:lnTo>
                  <a:lnTo>
                    <a:pt x="19048" y="2288"/>
                  </a:lnTo>
                  <a:lnTo>
                    <a:pt x="19400" y="1892"/>
                  </a:lnTo>
                  <a:lnTo>
                    <a:pt x="19752" y="1540"/>
                  </a:lnTo>
                  <a:lnTo>
                    <a:pt x="19972" y="1452"/>
                  </a:lnTo>
                  <a:lnTo>
                    <a:pt x="20148" y="1364"/>
                  </a:lnTo>
                  <a:lnTo>
                    <a:pt x="20412" y="1320"/>
                  </a:lnTo>
                  <a:lnTo>
                    <a:pt x="20632" y="1320"/>
                  </a:lnTo>
                  <a:lnTo>
                    <a:pt x="20896" y="1364"/>
                  </a:lnTo>
                  <a:lnTo>
                    <a:pt x="21115" y="1452"/>
                  </a:lnTo>
                  <a:lnTo>
                    <a:pt x="21335" y="1540"/>
                  </a:lnTo>
                  <a:lnTo>
                    <a:pt x="21511" y="1716"/>
                  </a:lnTo>
                  <a:lnTo>
                    <a:pt x="21907" y="2068"/>
                  </a:lnTo>
                  <a:lnTo>
                    <a:pt x="22259" y="2464"/>
                  </a:lnTo>
                  <a:lnTo>
                    <a:pt x="22655" y="2948"/>
                  </a:lnTo>
                  <a:lnTo>
                    <a:pt x="22875" y="3168"/>
                  </a:lnTo>
                  <a:lnTo>
                    <a:pt x="23095" y="3344"/>
                  </a:lnTo>
                  <a:lnTo>
                    <a:pt x="23359" y="3476"/>
                  </a:lnTo>
                  <a:lnTo>
                    <a:pt x="23623" y="3608"/>
                  </a:lnTo>
                  <a:lnTo>
                    <a:pt x="23931" y="3696"/>
                  </a:lnTo>
                  <a:lnTo>
                    <a:pt x="24239" y="3696"/>
                  </a:lnTo>
                  <a:lnTo>
                    <a:pt x="24547" y="3652"/>
                  </a:lnTo>
                  <a:lnTo>
                    <a:pt x="24811" y="3564"/>
                  </a:lnTo>
                  <a:lnTo>
                    <a:pt x="25030" y="3432"/>
                  </a:lnTo>
                  <a:lnTo>
                    <a:pt x="25250" y="3256"/>
                  </a:lnTo>
                  <a:lnTo>
                    <a:pt x="25602" y="2904"/>
                  </a:lnTo>
                  <a:lnTo>
                    <a:pt x="25910" y="2508"/>
                  </a:lnTo>
                  <a:lnTo>
                    <a:pt x="26174" y="2156"/>
                  </a:lnTo>
                  <a:lnTo>
                    <a:pt x="26482" y="1848"/>
                  </a:lnTo>
                  <a:lnTo>
                    <a:pt x="26658" y="1716"/>
                  </a:lnTo>
                  <a:lnTo>
                    <a:pt x="26834" y="1584"/>
                  </a:lnTo>
                  <a:lnTo>
                    <a:pt x="27010" y="1496"/>
                  </a:lnTo>
                  <a:lnTo>
                    <a:pt x="27230" y="1452"/>
                  </a:lnTo>
                  <a:lnTo>
                    <a:pt x="27494" y="1408"/>
                  </a:lnTo>
                  <a:lnTo>
                    <a:pt x="27758" y="1408"/>
                  </a:lnTo>
                  <a:lnTo>
                    <a:pt x="27978" y="1496"/>
                  </a:lnTo>
                  <a:lnTo>
                    <a:pt x="28198" y="1584"/>
                  </a:lnTo>
                  <a:lnTo>
                    <a:pt x="28638" y="1892"/>
                  </a:lnTo>
                  <a:lnTo>
                    <a:pt x="29033" y="2244"/>
                  </a:lnTo>
                  <a:lnTo>
                    <a:pt x="29517" y="2640"/>
                  </a:lnTo>
                  <a:lnTo>
                    <a:pt x="29781" y="2816"/>
                  </a:lnTo>
                  <a:lnTo>
                    <a:pt x="30045" y="2948"/>
                  </a:lnTo>
                  <a:lnTo>
                    <a:pt x="30309" y="3080"/>
                  </a:lnTo>
                  <a:lnTo>
                    <a:pt x="30617" y="3124"/>
                  </a:lnTo>
                  <a:lnTo>
                    <a:pt x="30925" y="3124"/>
                  </a:lnTo>
                  <a:lnTo>
                    <a:pt x="31277" y="3080"/>
                  </a:lnTo>
                  <a:lnTo>
                    <a:pt x="31585" y="2992"/>
                  </a:lnTo>
                  <a:lnTo>
                    <a:pt x="31849" y="2816"/>
                  </a:lnTo>
                  <a:lnTo>
                    <a:pt x="32069" y="2640"/>
                  </a:lnTo>
                  <a:lnTo>
                    <a:pt x="32289" y="2464"/>
                  </a:lnTo>
                  <a:lnTo>
                    <a:pt x="32685" y="2024"/>
                  </a:lnTo>
                  <a:lnTo>
                    <a:pt x="32992" y="1540"/>
                  </a:lnTo>
                  <a:lnTo>
                    <a:pt x="33256" y="1188"/>
                  </a:lnTo>
                  <a:lnTo>
                    <a:pt x="33520" y="880"/>
                  </a:lnTo>
                  <a:lnTo>
                    <a:pt x="33652" y="748"/>
                  </a:lnTo>
                  <a:lnTo>
                    <a:pt x="33784" y="661"/>
                  </a:lnTo>
                  <a:lnTo>
                    <a:pt x="33916" y="617"/>
                  </a:lnTo>
                  <a:lnTo>
                    <a:pt x="34048" y="573"/>
                  </a:lnTo>
                  <a:lnTo>
                    <a:pt x="34224" y="617"/>
                  </a:lnTo>
                  <a:lnTo>
                    <a:pt x="34400" y="661"/>
                  </a:lnTo>
                  <a:lnTo>
                    <a:pt x="34620" y="836"/>
                  </a:lnTo>
                  <a:lnTo>
                    <a:pt x="34840" y="1056"/>
                  </a:lnTo>
                  <a:lnTo>
                    <a:pt x="35104" y="1408"/>
                  </a:lnTo>
                  <a:lnTo>
                    <a:pt x="35412" y="1892"/>
                  </a:lnTo>
                  <a:lnTo>
                    <a:pt x="35720" y="2508"/>
                  </a:lnTo>
                  <a:lnTo>
                    <a:pt x="36028" y="3300"/>
                  </a:lnTo>
                  <a:lnTo>
                    <a:pt x="36599" y="3080"/>
                  </a:lnTo>
                  <a:lnTo>
                    <a:pt x="36292" y="2376"/>
                  </a:lnTo>
                  <a:lnTo>
                    <a:pt x="35984" y="1716"/>
                  </a:lnTo>
                  <a:lnTo>
                    <a:pt x="35676" y="1188"/>
                  </a:lnTo>
                  <a:lnTo>
                    <a:pt x="35368" y="748"/>
                  </a:lnTo>
                  <a:lnTo>
                    <a:pt x="35060" y="441"/>
                  </a:lnTo>
                  <a:lnTo>
                    <a:pt x="34752" y="177"/>
                  </a:lnTo>
                  <a:lnTo>
                    <a:pt x="34400" y="45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42500" y="2971300"/>
              <a:ext cx="913900" cy="91300"/>
            </a:xfrm>
            <a:custGeom>
              <a:rect b="b" l="l" r="r" t="t"/>
              <a:pathLst>
                <a:path extrusionOk="0" h="3652" w="36556">
                  <a:moveTo>
                    <a:pt x="3872" y="1"/>
                  </a:moveTo>
                  <a:lnTo>
                    <a:pt x="3652" y="45"/>
                  </a:lnTo>
                  <a:lnTo>
                    <a:pt x="3476" y="89"/>
                  </a:lnTo>
                  <a:lnTo>
                    <a:pt x="3300" y="221"/>
                  </a:lnTo>
                  <a:lnTo>
                    <a:pt x="3168" y="353"/>
                  </a:lnTo>
                  <a:lnTo>
                    <a:pt x="2860" y="661"/>
                  </a:lnTo>
                  <a:lnTo>
                    <a:pt x="2596" y="1013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365" y="1892"/>
                  </a:lnTo>
                  <a:lnTo>
                    <a:pt x="1233" y="1848"/>
                  </a:lnTo>
                  <a:lnTo>
                    <a:pt x="969" y="1672"/>
                  </a:lnTo>
                  <a:lnTo>
                    <a:pt x="529" y="1276"/>
                  </a:lnTo>
                  <a:lnTo>
                    <a:pt x="397" y="1189"/>
                  </a:lnTo>
                  <a:lnTo>
                    <a:pt x="1" y="1628"/>
                  </a:lnTo>
                  <a:lnTo>
                    <a:pt x="133" y="1760"/>
                  </a:lnTo>
                  <a:lnTo>
                    <a:pt x="485" y="2024"/>
                  </a:lnTo>
                  <a:lnTo>
                    <a:pt x="793" y="2288"/>
                  </a:lnTo>
                  <a:lnTo>
                    <a:pt x="1145" y="2464"/>
                  </a:lnTo>
                  <a:lnTo>
                    <a:pt x="1321" y="2508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101"/>
                  </a:lnTo>
                  <a:lnTo>
                    <a:pt x="3476" y="837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3"/>
                  </a:lnTo>
                  <a:lnTo>
                    <a:pt x="4576" y="1057"/>
                  </a:lnTo>
                  <a:lnTo>
                    <a:pt x="4796" y="1452"/>
                  </a:lnTo>
                  <a:lnTo>
                    <a:pt x="5060" y="1892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640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9"/>
                  </a:lnTo>
                  <a:lnTo>
                    <a:pt x="9151" y="881"/>
                  </a:lnTo>
                  <a:lnTo>
                    <a:pt x="9327" y="793"/>
                  </a:lnTo>
                  <a:lnTo>
                    <a:pt x="9502" y="705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7"/>
                  </a:lnTo>
                  <a:lnTo>
                    <a:pt x="10382" y="1057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406" y="2948"/>
                  </a:lnTo>
                  <a:lnTo>
                    <a:pt x="12582" y="2904"/>
                  </a:lnTo>
                  <a:lnTo>
                    <a:pt x="12802" y="2904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88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44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212" y="3652"/>
                  </a:lnTo>
                  <a:lnTo>
                    <a:pt x="18432" y="3608"/>
                  </a:lnTo>
                  <a:lnTo>
                    <a:pt x="18696" y="3564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60"/>
                  </a:lnTo>
                  <a:lnTo>
                    <a:pt x="19928" y="2332"/>
                  </a:lnTo>
                  <a:lnTo>
                    <a:pt x="20236" y="1848"/>
                  </a:lnTo>
                  <a:lnTo>
                    <a:pt x="20412" y="1408"/>
                  </a:lnTo>
                  <a:lnTo>
                    <a:pt x="20632" y="1057"/>
                  </a:lnTo>
                  <a:lnTo>
                    <a:pt x="20764" y="925"/>
                  </a:lnTo>
                  <a:lnTo>
                    <a:pt x="20896" y="837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49"/>
                  </a:lnTo>
                  <a:lnTo>
                    <a:pt x="21423" y="793"/>
                  </a:lnTo>
                  <a:lnTo>
                    <a:pt x="21555" y="837"/>
                  </a:lnTo>
                  <a:lnTo>
                    <a:pt x="21687" y="969"/>
                  </a:lnTo>
                  <a:lnTo>
                    <a:pt x="21907" y="1320"/>
                  </a:lnTo>
                  <a:lnTo>
                    <a:pt x="22215" y="1760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72"/>
                  </a:lnTo>
                  <a:lnTo>
                    <a:pt x="26086" y="2332"/>
                  </a:lnTo>
                  <a:lnTo>
                    <a:pt x="26482" y="1936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408"/>
                  </a:lnTo>
                  <a:lnTo>
                    <a:pt x="27582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716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1013" y="3432"/>
                  </a:lnTo>
                  <a:lnTo>
                    <a:pt x="31321" y="3344"/>
                  </a:lnTo>
                  <a:lnTo>
                    <a:pt x="31629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60"/>
                  </a:lnTo>
                  <a:lnTo>
                    <a:pt x="33872" y="1672"/>
                  </a:lnTo>
                  <a:lnTo>
                    <a:pt x="34092" y="1672"/>
                  </a:lnTo>
                  <a:lnTo>
                    <a:pt x="34312" y="1716"/>
                  </a:lnTo>
                  <a:lnTo>
                    <a:pt x="34576" y="1804"/>
                  </a:lnTo>
                  <a:lnTo>
                    <a:pt x="34840" y="1892"/>
                  </a:lnTo>
                  <a:lnTo>
                    <a:pt x="35324" y="2244"/>
                  </a:lnTo>
                  <a:lnTo>
                    <a:pt x="35720" y="2596"/>
                  </a:lnTo>
                  <a:lnTo>
                    <a:pt x="35896" y="2816"/>
                  </a:lnTo>
                  <a:lnTo>
                    <a:pt x="36028" y="2992"/>
                  </a:lnTo>
                  <a:lnTo>
                    <a:pt x="36555" y="2684"/>
                  </a:lnTo>
                  <a:lnTo>
                    <a:pt x="36380" y="2464"/>
                  </a:lnTo>
                  <a:lnTo>
                    <a:pt x="36204" y="2200"/>
                  </a:lnTo>
                  <a:lnTo>
                    <a:pt x="35940" y="1980"/>
                  </a:lnTo>
                  <a:lnTo>
                    <a:pt x="35676" y="1760"/>
                  </a:lnTo>
                  <a:lnTo>
                    <a:pt x="35412" y="1540"/>
                  </a:lnTo>
                  <a:lnTo>
                    <a:pt x="35104" y="1364"/>
                  </a:lnTo>
                  <a:lnTo>
                    <a:pt x="34796" y="1232"/>
                  </a:lnTo>
                  <a:lnTo>
                    <a:pt x="34488" y="1101"/>
                  </a:lnTo>
                  <a:lnTo>
                    <a:pt x="34136" y="1057"/>
                  </a:lnTo>
                  <a:lnTo>
                    <a:pt x="33828" y="1101"/>
                  </a:lnTo>
                  <a:lnTo>
                    <a:pt x="33520" y="1145"/>
                  </a:lnTo>
                  <a:lnTo>
                    <a:pt x="33212" y="1276"/>
                  </a:lnTo>
                  <a:lnTo>
                    <a:pt x="32948" y="1452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76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1"/>
                  </a:lnTo>
                  <a:lnTo>
                    <a:pt x="28418" y="969"/>
                  </a:lnTo>
                  <a:lnTo>
                    <a:pt x="28198" y="837"/>
                  </a:lnTo>
                  <a:lnTo>
                    <a:pt x="27934" y="793"/>
                  </a:lnTo>
                  <a:lnTo>
                    <a:pt x="27582" y="749"/>
                  </a:lnTo>
                  <a:lnTo>
                    <a:pt x="27230" y="793"/>
                  </a:lnTo>
                  <a:lnTo>
                    <a:pt x="26922" y="881"/>
                  </a:lnTo>
                  <a:lnTo>
                    <a:pt x="26658" y="1057"/>
                  </a:lnTo>
                  <a:lnTo>
                    <a:pt x="26394" y="1232"/>
                  </a:lnTo>
                  <a:lnTo>
                    <a:pt x="26130" y="1452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283" y="2816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64"/>
                  </a:lnTo>
                  <a:lnTo>
                    <a:pt x="23315" y="2288"/>
                  </a:lnTo>
                  <a:lnTo>
                    <a:pt x="23007" y="1892"/>
                  </a:lnTo>
                  <a:lnTo>
                    <a:pt x="22699" y="1408"/>
                  </a:lnTo>
                  <a:lnTo>
                    <a:pt x="22391" y="925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53"/>
                  </a:lnTo>
                  <a:lnTo>
                    <a:pt x="21643" y="221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441"/>
                  </a:lnTo>
                  <a:lnTo>
                    <a:pt x="20236" y="617"/>
                  </a:lnTo>
                  <a:lnTo>
                    <a:pt x="19928" y="1057"/>
                  </a:lnTo>
                  <a:lnTo>
                    <a:pt x="19664" y="1540"/>
                  </a:lnTo>
                  <a:lnTo>
                    <a:pt x="19444" y="2024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904"/>
                  </a:lnTo>
                  <a:lnTo>
                    <a:pt x="18520" y="2992"/>
                  </a:lnTo>
                  <a:lnTo>
                    <a:pt x="18300" y="3036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84"/>
                  </a:lnTo>
                  <a:lnTo>
                    <a:pt x="16981" y="2332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332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72"/>
                  </a:lnTo>
                  <a:lnTo>
                    <a:pt x="11262" y="1320"/>
                  </a:lnTo>
                  <a:lnTo>
                    <a:pt x="11042" y="969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133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73"/>
                  </a:lnTo>
                  <a:lnTo>
                    <a:pt x="8359" y="793"/>
                  </a:lnTo>
                  <a:lnTo>
                    <a:pt x="7919" y="1276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56"/>
                  </a:lnTo>
                  <a:lnTo>
                    <a:pt x="6775" y="2244"/>
                  </a:lnTo>
                  <a:lnTo>
                    <a:pt x="6379" y="2244"/>
                  </a:lnTo>
                  <a:lnTo>
                    <a:pt x="6203" y="2200"/>
                  </a:lnTo>
                  <a:lnTo>
                    <a:pt x="6027" y="2112"/>
                  </a:lnTo>
                  <a:lnTo>
                    <a:pt x="5763" y="1848"/>
                  </a:lnTo>
                  <a:lnTo>
                    <a:pt x="5544" y="1496"/>
                  </a:lnTo>
                  <a:lnTo>
                    <a:pt x="5324" y="1145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4"/>
          <p:cNvSpPr txBox="1"/>
          <p:nvPr>
            <p:ph type="title"/>
          </p:nvPr>
        </p:nvSpPr>
        <p:spPr>
          <a:xfrm>
            <a:off x="720000" y="367425"/>
            <a:ext cx="77040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1" name="Google Shape;391;p14"/>
          <p:cNvSpPr txBox="1"/>
          <p:nvPr>
            <p:ph idx="1" type="subTitle"/>
          </p:nvPr>
        </p:nvSpPr>
        <p:spPr>
          <a:xfrm>
            <a:off x="2024825" y="1348750"/>
            <a:ext cx="50943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2" name="Google Shape;392;p14"/>
          <p:cNvGrpSpPr/>
          <p:nvPr/>
        </p:nvGrpSpPr>
        <p:grpSpPr>
          <a:xfrm>
            <a:off x="8625664" y="1487075"/>
            <a:ext cx="1538950" cy="1538950"/>
            <a:chOff x="1395025" y="1326150"/>
            <a:chExt cx="902875" cy="902875"/>
          </a:xfrm>
        </p:grpSpPr>
        <p:sp>
          <p:nvSpPr>
            <p:cNvPr id="393" name="Google Shape;393;p14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14"/>
          <p:cNvGrpSpPr/>
          <p:nvPr/>
        </p:nvGrpSpPr>
        <p:grpSpPr>
          <a:xfrm>
            <a:off x="-1020686" y="2473750"/>
            <a:ext cx="1538950" cy="1538950"/>
            <a:chOff x="1395025" y="1326150"/>
            <a:chExt cx="902875" cy="902875"/>
          </a:xfrm>
        </p:grpSpPr>
        <p:sp>
          <p:nvSpPr>
            <p:cNvPr id="410" name="Google Shape;410;p14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5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5"/>
          <p:cNvSpPr txBox="1"/>
          <p:nvPr>
            <p:ph type="title"/>
          </p:nvPr>
        </p:nvSpPr>
        <p:spPr>
          <a:xfrm>
            <a:off x="720000" y="367425"/>
            <a:ext cx="77040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9" name="Google Shape;429;p15"/>
          <p:cNvSpPr txBox="1"/>
          <p:nvPr>
            <p:ph idx="1" type="subTitle"/>
          </p:nvPr>
        </p:nvSpPr>
        <p:spPr>
          <a:xfrm>
            <a:off x="940750" y="1658825"/>
            <a:ext cx="5549400" cy="21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0" name="Google Shape;430;p15"/>
          <p:cNvSpPr/>
          <p:nvPr/>
        </p:nvSpPr>
        <p:spPr>
          <a:xfrm rot="-5400000">
            <a:off x="7772884" y="2681725"/>
            <a:ext cx="2041740" cy="519860"/>
          </a:xfrm>
          <a:custGeom>
            <a:rect b="b" l="l" r="r" t="t"/>
            <a:pathLst>
              <a:path extrusionOk="0" h="9722" w="38183">
                <a:moveTo>
                  <a:pt x="12142" y="0"/>
                </a:moveTo>
                <a:lnTo>
                  <a:pt x="12054" y="44"/>
                </a:lnTo>
                <a:lnTo>
                  <a:pt x="11966" y="88"/>
                </a:lnTo>
                <a:lnTo>
                  <a:pt x="11922" y="176"/>
                </a:lnTo>
                <a:lnTo>
                  <a:pt x="11878" y="264"/>
                </a:lnTo>
                <a:lnTo>
                  <a:pt x="11702" y="1936"/>
                </a:lnTo>
                <a:lnTo>
                  <a:pt x="11394" y="3915"/>
                </a:lnTo>
                <a:lnTo>
                  <a:pt x="10998" y="6027"/>
                </a:lnTo>
                <a:lnTo>
                  <a:pt x="10646" y="7918"/>
                </a:lnTo>
                <a:lnTo>
                  <a:pt x="10426" y="7258"/>
                </a:lnTo>
                <a:lnTo>
                  <a:pt x="10250" y="6599"/>
                </a:lnTo>
                <a:lnTo>
                  <a:pt x="10118" y="5895"/>
                </a:lnTo>
                <a:lnTo>
                  <a:pt x="9986" y="5191"/>
                </a:lnTo>
                <a:lnTo>
                  <a:pt x="9854" y="3783"/>
                </a:lnTo>
                <a:lnTo>
                  <a:pt x="9722" y="2420"/>
                </a:lnTo>
                <a:lnTo>
                  <a:pt x="9590" y="1320"/>
                </a:lnTo>
                <a:lnTo>
                  <a:pt x="9502" y="308"/>
                </a:lnTo>
                <a:lnTo>
                  <a:pt x="9458" y="176"/>
                </a:lnTo>
                <a:lnTo>
                  <a:pt x="9370" y="88"/>
                </a:lnTo>
                <a:lnTo>
                  <a:pt x="9282" y="44"/>
                </a:lnTo>
                <a:lnTo>
                  <a:pt x="9062" y="44"/>
                </a:lnTo>
                <a:lnTo>
                  <a:pt x="8974" y="132"/>
                </a:lnTo>
                <a:lnTo>
                  <a:pt x="8930" y="220"/>
                </a:lnTo>
                <a:lnTo>
                  <a:pt x="8886" y="308"/>
                </a:lnTo>
                <a:lnTo>
                  <a:pt x="8798" y="1540"/>
                </a:lnTo>
                <a:lnTo>
                  <a:pt x="8622" y="3343"/>
                </a:lnTo>
                <a:lnTo>
                  <a:pt x="8402" y="5411"/>
                </a:lnTo>
                <a:lnTo>
                  <a:pt x="8095" y="7478"/>
                </a:lnTo>
                <a:lnTo>
                  <a:pt x="7655" y="5279"/>
                </a:lnTo>
                <a:lnTo>
                  <a:pt x="7127" y="2640"/>
                </a:lnTo>
                <a:lnTo>
                  <a:pt x="6863" y="1408"/>
                </a:lnTo>
                <a:lnTo>
                  <a:pt x="6555" y="440"/>
                </a:lnTo>
                <a:lnTo>
                  <a:pt x="6511" y="352"/>
                </a:lnTo>
                <a:lnTo>
                  <a:pt x="6423" y="264"/>
                </a:lnTo>
                <a:lnTo>
                  <a:pt x="6335" y="220"/>
                </a:lnTo>
                <a:lnTo>
                  <a:pt x="6247" y="220"/>
                </a:lnTo>
                <a:lnTo>
                  <a:pt x="6159" y="264"/>
                </a:lnTo>
                <a:lnTo>
                  <a:pt x="6071" y="308"/>
                </a:lnTo>
                <a:lnTo>
                  <a:pt x="6027" y="396"/>
                </a:lnTo>
                <a:lnTo>
                  <a:pt x="5983" y="484"/>
                </a:lnTo>
                <a:lnTo>
                  <a:pt x="5675" y="2376"/>
                </a:lnTo>
                <a:lnTo>
                  <a:pt x="5367" y="4619"/>
                </a:lnTo>
                <a:lnTo>
                  <a:pt x="5015" y="7214"/>
                </a:lnTo>
                <a:lnTo>
                  <a:pt x="4619" y="4971"/>
                </a:lnTo>
                <a:lnTo>
                  <a:pt x="4180" y="2596"/>
                </a:lnTo>
                <a:lnTo>
                  <a:pt x="3960" y="1452"/>
                </a:lnTo>
                <a:lnTo>
                  <a:pt x="3652" y="396"/>
                </a:lnTo>
                <a:lnTo>
                  <a:pt x="3608" y="308"/>
                </a:lnTo>
                <a:lnTo>
                  <a:pt x="3564" y="220"/>
                </a:lnTo>
                <a:lnTo>
                  <a:pt x="3476" y="176"/>
                </a:lnTo>
                <a:lnTo>
                  <a:pt x="3256" y="176"/>
                </a:lnTo>
                <a:lnTo>
                  <a:pt x="3168" y="264"/>
                </a:lnTo>
                <a:lnTo>
                  <a:pt x="3124" y="308"/>
                </a:lnTo>
                <a:lnTo>
                  <a:pt x="3080" y="396"/>
                </a:lnTo>
                <a:lnTo>
                  <a:pt x="2948" y="1232"/>
                </a:lnTo>
                <a:lnTo>
                  <a:pt x="2684" y="2244"/>
                </a:lnTo>
                <a:lnTo>
                  <a:pt x="2112" y="4531"/>
                </a:lnTo>
                <a:lnTo>
                  <a:pt x="1452" y="7126"/>
                </a:lnTo>
                <a:lnTo>
                  <a:pt x="968" y="3827"/>
                </a:lnTo>
                <a:lnTo>
                  <a:pt x="617" y="528"/>
                </a:lnTo>
                <a:lnTo>
                  <a:pt x="573" y="396"/>
                </a:lnTo>
                <a:lnTo>
                  <a:pt x="485" y="308"/>
                </a:lnTo>
                <a:lnTo>
                  <a:pt x="397" y="264"/>
                </a:lnTo>
                <a:lnTo>
                  <a:pt x="177" y="264"/>
                </a:lnTo>
                <a:lnTo>
                  <a:pt x="45" y="352"/>
                </a:lnTo>
                <a:lnTo>
                  <a:pt x="1" y="440"/>
                </a:lnTo>
                <a:lnTo>
                  <a:pt x="1" y="572"/>
                </a:lnTo>
                <a:lnTo>
                  <a:pt x="221" y="2684"/>
                </a:lnTo>
                <a:lnTo>
                  <a:pt x="485" y="4839"/>
                </a:lnTo>
                <a:lnTo>
                  <a:pt x="792" y="6950"/>
                </a:lnTo>
                <a:lnTo>
                  <a:pt x="1100" y="8798"/>
                </a:lnTo>
                <a:lnTo>
                  <a:pt x="1144" y="8930"/>
                </a:lnTo>
                <a:lnTo>
                  <a:pt x="1188" y="8974"/>
                </a:lnTo>
                <a:lnTo>
                  <a:pt x="1276" y="9062"/>
                </a:lnTo>
                <a:lnTo>
                  <a:pt x="1496" y="9062"/>
                </a:lnTo>
                <a:lnTo>
                  <a:pt x="1584" y="8974"/>
                </a:lnTo>
                <a:lnTo>
                  <a:pt x="1672" y="8930"/>
                </a:lnTo>
                <a:lnTo>
                  <a:pt x="1716" y="8798"/>
                </a:lnTo>
                <a:lnTo>
                  <a:pt x="1848" y="8006"/>
                </a:lnTo>
                <a:lnTo>
                  <a:pt x="2112" y="6994"/>
                </a:lnTo>
                <a:lnTo>
                  <a:pt x="2684" y="4707"/>
                </a:lnTo>
                <a:lnTo>
                  <a:pt x="3080" y="3167"/>
                </a:lnTo>
                <a:lnTo>
                  <a:pt x="3432" y="1804"/>
                </a:lnTo>
                <a:lnTo>
                  <a:pt x="3740" y="3431"/>
                </a:lnTo>
                <a:lnTo>
                  <a:pt x="4004" y="5103"/>
                </a:lnTo>
                <a:lnTo>
                  <a:pt x="4356" y="7082"/>
                </a:lnTo>
                <a:lnTo>
                  <a:pt x="4575" y="8006"/>
                </a:lnTo>
                <a:lnTo>
                  <a:pt x="4751" y="8886"/>
                </a:lnTo>
                <a:lnTo>
                  <a:pt x="4795" y="8974"/>
                </a:lnTo>
                <a:lnTo>
                  <a:pt x="4883" y="9018"/>
                </a:lnTo>
                <a:lnTo>
                  <a:pt x="4971" y="9062"/>
                </a:lnTo>
                <a:lnTo>
                  <a:pt x="5059" y="9106"/>
                </a:lnTo>
                <a:lnTo>
                  <a:pt x="5147" y="9062"/>
                </a:lnTo>
                <a:lnTo>
                  <a:pt x="5235" y="9018"/>
                </a:lnTo>
                <a:lnTo>
                  <a:pt x="5323" y="8930"/>
                </a:lnTo>
                <a:lnTo>
                  <a:pt x="5367" y="8842"/>
                </a:lnTo>
                <a:lnTo>
                  <a:pt x="5631" y="6994"/>
                </a:lnTo>
                <a:lnTo>
                  <a:pt x="5983" y="4707"/>
                </a:lnTo>
                <a:lnTo>
                  <a:pt x="6335" y="1892"/>
                </a:lnTo>
                <a:lnTo>
                  <a:pt x="6731" y="3563"/>
                </a:lnTo>
                <a:lnTo>
                  <a:pt x="7083" y="5411"/>
                </a:lnTo>
                <a:lnTo>
                  <a:pt x="7435" y="7346"/>
                </a:lnTo>
                <a:lnTo>
                  <a:pt x="7611" y="8182"/>
                </a:lnTo>
                <a:lnTo>
                  <a:pt x="7787" y="8930"/>
                </a:lnTo>
                <a:lnTo>
                  <a:pt x="7831" y="9018"/>
                </a:lnTo>
                <a:lnTo>
                  <a:pt x="7919" y="9106"/>
                </a:lnTo>
                <a:lnTo>
                  <a:pt x="8007" y="9150"/>
                </a:lnTo>
                <a:lnTo>
                  <a:pt x="8183" y="9150"/>
                </a:lnTo>
                <a:lnTo>
                  <a:pt x="8271" y="9106"/>
                </a:lnTo>
                <a:lnTo>
                  <a:pt x="8359" y="9018"/>
                </a:lnTo>
                <a:lnTo>
                  <a:pt x="8402" y="8930"/>
                </a:lnTo>
                <a:lnTo>
                  <a:pt x="8622" y="7698"/>
                </a:lnTo>
                <a:lnTo>
                  <a:pt x="8842" y="6335"/>
                </a:lnTo>
                <a:lnTo>
                  <a:pt x="9062" y="4927"/>
                </a:lnTo>
                <a:lnTo>
                  <a:pt x="9194" y="3563"/>
                </a:lnTo>
                <a:lnTo>
                  <a:pt x="9370" y="4971"/>
                </a:lnTo>
                <a:lnTo>
                  <a:pt x="9590" y="6379"/>
                </a:lnTo>
                <a:lnTo>
                  <a:pt x="9766" y="7082"/>
                </a:lnTo>
                <a:lnTo>
                  <a:pt x="9942" y="7786"/>
                </a:lnTo>
                <a:lnTo>
                  <a:pt x="10162" y="8402"/>
                </a:lnTo>
                <a:lnTo>
                  <a:pt x="10470" y="9062"/>
                </a:lnTo>
                <a:lnTo>
                  <a:pt x="10514" y="9150"/>
                </a:lnTo>
                <a:lnTo>
                  <a:pt x="10558" y="9194"/>
                </a:lnTo>
                <a:lnTo>
                  <a:pt x="10646" y="9194"/>
                </a:lnTo>
                <a:lnTo>
                  <a:pt x="10778" y="9238"/>
                </a:lnTo>
                <a:lnTo>
                  <a:pt x="10866" y="9194"/>
                </a:lnTo>
                <a:lnTo>
                  <a:pt x="10910" y="9150"/>
                </a:lnTo>
                <a:lnTo>
                  <a:pt x="10998" y="9062"/>
                </a:lnTo>
                <a:lnTo>
                  <a:pt x="10998" y="8974"/>
                </a:lnTo>
                <a:lnTo>
                  <a:pt x="11306" y="7522"/>
                </a:lnTo>
                <a:lnTo>
                  <a:pt x="11658" y="5807"/>
                </a:lnTo>
                <a:lnTo>
                  <a:pt x="12010" y="3959"/>
                </a:lnTo>
                <a:lnTo>
                  <a:pt x="12273" y="2200"/>
                </a:lnTo>
                <a:lnTo>
                  <a:pt x="12317" y="3079"/>
                </a:lnTo>
                <a:lnTo>
                  <a:pt x="12361" y="4003"/>
                </a:lnTo>
                <a:lnTo>
                  <a:pt x="12405" y="5367"/>
                </a:lnTo>
                <a:lnTo>
                  <a:pt x="12493" y="6071"/>
                </a:lnTo>
                <a:lnTo>
                  <a:pt x="12537" y="6730"/>
                </a:lnTo>
                <a:lnTo>
                  <a:pt x="12669" y="7390"/>
                </a:lnTo>
                <a:lnTo>
                  <a:pt x="12845" y="8006"/>
                </a:lnTo>
                <a:lnTo>
                  <a:pt x="13065" y="8578"/>
                </a:lnTo>
                <a:lnTo>
                  <a:pt x="13329" y="9106"/>
                </a:lnTo>
                <a:lnTo>
                  <a:pt x="13461" y="9238"/>
                </a:lnTo>
                <a:lnTo>
                  <a:pt x="13637" y="9238"/>
                </a:lnTo>
                <a:lnTo>
                  <a:pt x="13813" y="9194"/>
                </a:lnTo>
                <a:lnTo>
                  <a:pt x="13901" y="9018"/>
                </a:lnTo>
                <a:lnTo>
                  <a:pt x="14077" y="8138"/>
                </a:lnTo>
                <a:lnTo>
                  <a:pt x="14253" y="7082"/>
                </a:lnTo>
                <a:lnTo>
                  <a:pt x="14517" y="4707"/>
                </a:lnTo>
                <a:lnTo>
                  <a:pt x="14781" y="2552"/>
                </a:lnTo>
                <a:lnTo>
                  <a:pt x="15045" y="3959"/>
                </a:lnTo>
                <a:lnTo>
                  <a:pt x="15397" y="5455"/>
                </a:lnTo>
                <a:lnTo>
                  <a:pt x="16276" y="8886"/>
                </a:lnTo>
                <a:lnTo>
                  <a:pt x="16276" y="9018"/>
                </a:lnTo>
                <a:lnTo>
                  <a:pt x="16320" y="9106"/>
                </a:lnTo>
                <a:lnTo>
                  <a:pt x="16408" y="9150"/>
                </a:lnTo>
                <a:lnTo>
                  <a:pt x="16496" y="9194"/>
                </a:lnTo>
                <a:lnTo>
                  <a:pt x="16584" y="9238"/>
                </a:lnTo>
                <a:lnTo>
                  <a:pt x="16672" y="9194"/>
                </a:lnTo>
                <a:lnTo>
                  <a:pt x="16760" y="9150"/>
                </a:lnTo>
                <a:lnTo>
                  <a:pt x="16848" y="9106"/>
                </a:lnTo>
                <a:lnTo>
                  <a:pt x="16892" y="9018"/>
                </a:lnTo>
                <a:lnTo>
                  <a:pt x="17024" y="8270"/>
                </a:lnTo>
                <a:lnTo>
                  <a:pt x="17156" y="7478"/>
                </a:lnTo>
                <a:lnTo>
                  <a:pt x="17200" y="6555"/>
                </a:lnTo>
                <a:lnTo>
                  <a:pt x="17288" y="5587"/>
                </a:lnTo>
                <a:lnTo>
                  <a:pt x="17332" y="4443"/>
                </a:lnTo>
                <a:lnTo>
                  <a:pt x="17420" y="3343"/>
                </a:lnTo>
                <a:lnTo>
                  <a:pt x="17596" y="2244"/>
                </a:lnTo>
                <a:lnTo>
                  <a:pt x="17684" y="1716"/>
                </a:lnTo>
                <a:lnTo>
                  <a:pt x="17816" y="1232"/>
                </a:lnTo>
                <a:lnTo>
                  <a:pt x="17992" y="2068"/>
                </a:lnTo>
                <a:lnTo>
                  <a:pt x="18124" y="2991"/>
                </a:lnTo>
                <a:lnTo>
                  <a:pt x="18256" y="5015"/>
                </a:lnTo>
                <a:lnTo>
                  <a:pt x="18432" y="7082"/>
                </a:lnTo>
                <a:lnTo>
                  <a:pt x="18564" y="8050"/>
                </a:lnTo>
                <a:lnTo>
                  <a:pt x="18740" y="8974"/>
                </a:lnTo>
                <a:lnTo>
                  <a:pt x="18784" y="9062"/>
                </a:lnTo>
                <a:lnTo>
                  <a:pt x="18828" y="9150"/>
                </a:lnTo>
                <a:lnTo>
                  <a:pt x="18916" y="9194"/>
                </a:lnTo>
                <a:lnTo>
                  <a:pt x="19004" y="9238"/>
                </a:lnTo>
                <a:lnTo>
                  <a:pt x="19136" y="9194"/>
                </a:lnTo>
                <a:lnTo>
                  <a:pt x="19224" y="9150"/>
                </a:lnTo>
                <a:lnTo>
                  <a:pt x="19268" y="9062"/>
                </a:lnTo>
                <a:lnTo>
                  <a:pt x="19312" y="8974"/>
                </a:lnTo>
                <a:lnTo>
                  <a:pt x="19796" y="6599"/>
                </a:lnTo>
                <a:lnTo>
                  <a:pt x="20191" y="4531"/>
                </a:lnTo>
                <a:lnTo>
                  <a:pt x="20411" y="3475"/>
                </a:lnTo>
                <a:lnTo>
                  <a:pt x="20631" y="2464"/>
                </a:lnTo>
                <a:lnTo>
                  <a:pt x="20631" y="3079"/>
                </a:lnTo>
                <a:lnTo>
                  <a:pt x="20587" y="4575"/>
                </a:lnTo>
                <a:lnTo>
                  <a:pt x="20587" y="6071"/>
                </a:lnTo>
                <a:lnTo>
                  <a:pt x="20675" y="7566"/>
                </a:lnTo>
                <a:lnTo>
                  <a:pt x="20719" y="8314"/>
                </a:lnTo>
                <a:lnTo>
                  <a:pt x="20851" y="9062"/>
                </a:lnTo>
                <a:lnTo>
                  <a:pt x="20895" y="9194"/>
                </a:lnTo>
                <a:lnTo>
                  <a:pt x="20939" y="9238"/>
                </a:lnTo>
                <a:lnTo>
                  <a:pt x="21071" y="9326"/>
                </a:lnTo>
                <a:lnTo>
                  <a:pt x="21159" y="9326"/>
                </a:lnTo>
                <a:lnTo>
                  <a:pt x="21291" y="9282"/>
                </a:lnTo>
                <a:lnTo>
                  <a:pt x="21379" y="9194"/>
                </a:lnTo>
                <a:lnTo>
                  <a:pt x="21423" y="9106"/>
                </a:lnTo>
                <a:lnTo>
                  <a:pt x="21423" y="9018"/>
                </a:lnTo>
                <a:lnTo>
                  <a:pt x="21423" y="8490"/>
                </a:lnTo>
                <a:lnTo>
                  <a:pt x="21467" y="7874"/>
                </a:lnTo>
                <a:lnTo>
                  <a:pt x="21555" y="7258"/>
                </a:lnTo>
                <a:lnTo>
                  <a:pt x="21687" y="6599"/>
                </a:lnTo>
                <a:lnTo>
                  <a:pt x="22039" y="5191"/>
                </a:lnTo>
                <a:lnTo>
                  <a:pt x="22435" y="3739"/>
                </a:lnTo>
                <a:lnTo>
                  <a:pt x="22963" y="1892"/>
                </a:lnTo>
                <a:lnTo>
                  <a:pt x="23051" y="2640"/>
                </a:lnTo>
                <a:lnTo>
                  <a:pt x="23095" y="3431"/>
                </a:lnTo>
                <a:lnTo>
                  <a:pt x="23227" y="5103"/>
                </a:lnTo>
                <a:lnTo>
                  <a:pt x="23359" y="7302"/>
                </a:lnTo>
                <a:lnTo>
                  <a:pt x="23491" y="8314"/>
                </a:lnTo>
                <a:lnTo>
                  <a:pt x="23667" y="9194"/>
                </a:lnTo>
                <a:lnTo>
                  <a:pt x="23755" y="9326"/>
                </a:lnTo>
                <a:lnTo>
                  <a:pt x="23886" y="9414"/>
                </a:lnTo>
                <a:lnTo>
                  <a:pt x="24062" y="9414"/>
                </a:lnTo>
                <a:lnTo>
                  <a:pt x="24194" y="9282"/>
                </a:lnTo>
                <a:lnTo>
                  <a:pt x="24326" y="9018"/>
                </a:lnTo>
                <a:lnTo>
                  <a:pt x="24502" y="8578"/>
                </a:lnTo>
                <a:lnTo>
                  <a:pt x="24942" y="7302"/>
                </a:lnTo>
                <a:lnTo>
                  <a:pt x="25338" y="5939"/>
                </a:lnTo>
                <a:lnTo>
                  <a:pt x="25470" y="5367"/>
                </a:lnTo>
                <a:lnTo>
                  <a:pt x="25558" y="4883"/>
                </a:lnTo>
                <a:lnTo>
                  <a:pt x="25558" y="4839"/>
                </a:lnTo>
                <a:lnTo>
                  <a:pt x="25602" y="4663"/>
                </a:lnTo>
                <a:lnTo>
                  <a:pt x="26086" y="2464"/>
                </a:lnTo>
                <a:lnTo>
                  <a:pt x="26262" y="4223"/>
                </a:lnTo>
                <a:lnTo>
                  <a:pt x="26438" y="5939"/>
                </a:lnTo>
                <a:lnTo>
                  <a:pt x="26570" y="7610"/>
                </a:lnTo>
                <a:lnTo>
                  <a:pt x="26614" y="9238"/>
                </a:lnTo>
                <a:lnTo>
                  <a:pt x="26614" y="9370"/>
                </a:lnTo>
                <a:lnTo>
                  <a:pt x="26702" y="9458"/>
                </a:lnTo>
                <a:lnTo>
                  <a:pt x="26790" y="9502"/>
                </a:lnTo>
                <a:lnTo>
                  <a:pt x="26878" y="9546"/>
                </a:lnTo>
                <a:lnTo>
                  <a:pt x="27010" y="9546"/>
                </a:lnTo>
                <a:lnTo>
                  <a:pt x="27098" y="9458"/>
                </a:lnTo>
                <a:lnTo>
                  <a:pt x="27142" y="9370"/>
                </a:lnTo>
                <a:lnTo>
                  <a:pt x="27186" y="9282"/>
                </a:lnTo>
                <a:lnTo>
                  <a:pt x="27318" y="8534"/>
                </a:lnTo>
                <a:lnTo>
                  <a:pt x="27450" y="7698"/>
                </a:lnTo>
                <a:lnTo>
                  <a:pt x="27670" y="6818"/>
                </a:lnTo>
                <a:lnTo>
                  <a:pt x="27889" y="5851"/>
                </a:lnTo>
                <a:lnTo>
                  <a:pt x="28153" y="4927"/>
                </a:lnTo>
                <a:lnTo>
                  <a:pt x="28461" y="3915"/>
                </a:lnTo>
                <a:lnTo>
                  <a:pt x="28813" y="2947"/>
                </a:lnTo>
                <a:lnTo>
                  <a:pt x="29209" y="1980"/>
                </a:lnTo>
                <a:lnTo>
                  <a:pt x="29121" y="3783"/>
                </a:lnTo>
                <a:lnTo>
                  <a:pt x="29077" y="5631"/>
                </a:lnTo>
                <a:lnTo>
                  <a:pt x="29121" y="7434"/>
                </a:lnTo>
                <a:lnTo>
                  <a:pt x="29209" y="9238"/>
                </a:lnTo>
                <a:lnTo>
                  <a:pt x="29209" y="9326"/>
                </a:lnTo>
                <a:lnTo>
                  <a:pt x="29297" y="9414"/>
                </a:lnTo>
                <a:lnTo>
                  <a:pt x="29385" y="9502"/>
                </a:lnTo>
                <a:lnTo>
                  <a:pt x="29605" y="9502"/>
                </a:lnTo>
                <a:lnTo>
                  <a:pt x="29693" y="9458"/>
                </a:lnTo>
                <a:lnTo>
                  <a:pt x="29781" y="9326"/>
                </a:lnTo>
                <a:lnTo>
                  <a:pt x="29781" y="9238"/>
                </a:lnTo>
                <a:lnTo>
                  <a:pt x="29869" y="8358"/>
                </a:lnTo>
                <a:lnTo>
                  <a:pt x="30045" y="7478"/>
                </a:lnTo>
                <a:lnTo>
                  <a:pt x="30221" y="6555"/>
                </a:lnTo>
                <a:lnTo>
                  <a:pt x="30485" y="5631"/>
                </a:lnTo>
                <a:lnTo>
                  <a:pt x="30793" y="4751"/>
                </a:lnTo>
                <a:lnTo>
                  <a:pt x="31101" y="3871"/>
                </a:lnTo>
                <a:lnTo>
                  <a:pt x="31716" y="2200"/>
                </a:lnTo>
                <a:lnTo>
                  <a:pt x="31892" y="3035"/>
                </a:lnTo>
                <a:lnTo>
                  <a:pt x="31980" y="3607"/>
                </a:lnTo>
                <a:lnTo>
                  <a:pt x="32156" y="5103"/>
                </a:lnTo>
                <a:lnTo>
                  <a:pt x="32288" y="6511"/>
                </a:lnTo>
                <a:lnTo>
                  <a:pt x="32420" y="8006"/>
                </a:lnTo>
                <a:lnTo>
                  <a:pt x="32640" y="9458"/>
                </a:lnTo>
                <a:lnTo>
                  <a:pt x="32640" y="9590"/>
                </a:lnTo>
                <a:lnTo>
                  <a:pt x="32728" y="9678"/>
                </a:lnTo>
                <a:lnTo>
                  <a:pt x="32816" y="9722"/>
                </a:lnTo>
                <a:lnTo>
                  <a:pt x="33036" y="9722"/>
                </a:lnTo>
                <a:lnTo>
                  <a:pt x="33124" y="9678"/>
                </a:lnTo>
                <a:lnTo>
                  <a:pt x="33168" y="9590"/>
                </a:lnTo>
                <a:lnTo>
                  <a:pt x="33212" y="9458"/>
                </a:lnTo>
                <a:lnTo>
                  <a:pt x="33344" y="8490"/>
                </a:lnTo>
                <a:lnTo>
                  <a:pt x="33520" y="6950"/>
                </a:lnTo>
                <a:lnTo>
                  <a:pt x="33740" y="5411"/>
                </a:lnTo>
                <a:lnTo>
                  <a:pt x="33872" y="4663"/>
                </a:lnTo>
                <a:lnTo>
                  <a:pt x="34092" y="3827"/>
                </a:lnTo>
                <a:lnTo>
                  <a:pt x="34312" y="3035"/>
                </a:lnTo>
                <a:lnTo>
                  <a:pt x="34576" y="2156"/>
                </a:lnTo>
                <a:lnTo>
                  <a:pt x="34620" y="4707"/>
                </a:lnTo>
                <a:lnTo>
                  <a:pt x="34664" y="7170"/>
                </a:lnTo>
                <a:lnTo>
                  <a:pt x="34664" y="8402"/>
                </a:lnTo>
                <a:lnTo>
                  <a:pt x="34752" y="9458"/>
                </a:lnTo>
                <a:lnTo>
                  <a:pt x="34796" y="9590"/>
                </a:lnTo>
                <a:lnTo>
                  <a:pt x="34840" y="9678"/>
                </a:lnTo>
                <a:lnTo>
                  <a:pt x="34928" y="9722"/>
                </a:lnTo>
                <a:lnTo>
                  <a:pt x="35192" y="9722"/>
                </a:lnTo>
                <a:lnTo>
                  <a:pt x="35280" y="9634"/>
                </a:lnTo>
                <a:lnTo>
                  <a:pt x="35324" y="9546"/>
                </a:lnTo>
                <a:lnTo>
                  <a:pt x="35368" y="9414"/>
                </a:lnTo>
                <a:lnTo>
                  <a:pt x="35368" y="9018"/>
                </a:lnTo>
                <a:lnTo>
                  <a:pt x="35368" y="8578"/>
                </a:lnTo>
                <a:lnTo>
                  <a:pt x="35499" y="7698"/>
                </a:lnTo>
                <a:lnTo>
                  <a:pt x="35719" y="6774"/>
                </a:lnTo>
                <a:lnTo>
                  <a:pt x="35983" y="5851"/>
                </a:lnTo>
                <a:lnTo>
                  <a:pt x="36335" y="4883"/>
                </a:lnTo>
                <a:lnTo>
                  <a:pt x="36731" y="3959"/>
                </a:lnTo>
                <a:lnTo>
                  <a:pt x="37171" y="3035"/>
                </a:lnTo>
                <a:lnTo>
                  <a:pt x="37611" y="2156"/>
                </a:lnTo>
                <a:lnTo>
                  <a:pt x="37567" y="4047"/>
                </a:lnTo>
                <a:lnTo>
                  <a:pt x="37523" y="5983"/>
                </a:lnTo>
                <a:lnTo>
                  <a:pt x="37479" y="7654"/>
                </a:lnTo>
                <a:lnTo>
                  <a:pt x="37479" y="9106"/>
                </a:lnTo>
                <a:lnTo>
                  <a:pt x="37523" y="9238"/>
                </a:lnTo>
                <a:lnTo>
                  <a:pt x="37567" y="9326"/>
                </a:lnTo>
                <a:lnTo>
                  <a:pt x="37699" y="9370"/>
                </a:lnTo>
                <a:lnTo>
                  <a:pt x="37787" y="9414"/>
                </a:lnTo>
                <a:lnTo>
                  <a:pt x="37919" y="9370"/>
                </a:lnTo>
                <a:lnTo>
                  <a:pt x="38007" y="9326"/>
                </a:lnTo>
                <a:lnTo>
                  <a:pt x="38051" y="9238"/>
                </a:lnTo>
                <a:lnTo>
                  <a:pt x="38095" y="9106"/>
                </a:lnTo>
                <a:lnTo>
                  <a:pt x="38095" y="7654"/>
                </a:lnTo>
                <a:lnTo>
                  <a:pt x="38139" y="5983"/>
                </a:lnTo>
                <a:lnTo>
                  <a:pt x="38183" y="3343"/>
                </a:lnTo>
                <a:lnTo>
                  <a:pt x="38183" y="2112"/>
                </a:lnTo>
                <a:lnTo>
                  <a:pt x="38139" y="1012"/>
                </a:lnTo>
                <a:lnTo>
                  <a:pt x="38139" y="880"/>
                </a:lnTo>
                <a:lnTo>
                  <a:pt x="38095" y="836"/>
                </a:lnTo>
                <a:lnTo>
                  <a:pt x="38007" y="748"/>
                </a:lnTo>
                <a:lnTo>
                  <a:pt x="37919" y="704"/>
                </a:lnTo>
                <a:lnTo>
                  <a:pt x="37831" y="704"/>
                </a:lnTo>
                <a:lnTo>
                  <a:pt x="37743" y="748"/>
                </a:lnTo>
                <a:lnTo>
                  <a:pt x="37655" y="792"/>
                </a:lnTo>
                <a:lnTo>
                  <a:pt x="37611" y="880"/>
                </a:lnTo>
                <a:lnTo>
                  <a:pt x="36951" y="2112"/>
                </a:lnTo>
                <a:lnTo>
                  <a:pt x="36291" y="3431"/>
                </a:lnTo>
                <a:lnTo>
                  <a:pt x="35719" y="4839"/>
                </a:lnTo>
                <a:lnTo>
                  <a:pt x="35455" y="5587"/>
                </a:lnTo>
                <a:lnTo>
                  <a:pt x="35236" y="6291"/>
                </a:lnTo>
                <a:lnTo>
                  <a:pt x="35236" y="4707"/>
                </a:lnTo>
                <a:lnTo>
                  <a:pt x="35192" y="2859"/>
                </a:lnTo>
                <a:lnTo>
                  <a:pt x="35192" y="1716"/>
                </a:lnTo>
                <a:lnTo>
                  <a:pt x="35148" y="1320"/>
                </a:lnTo>
                <a:lnTo>
                  <a:pt x="35104" y="1056"/>
                </a:lnTo>
                <a:lnTo>
                  <a:pt x="35016" y="880"/>
                </a:lnTo>
                <a:lnTo>
                  <a:pt x="34928" y="792"/>
                </a:lnTo>
                <a:lnTo>
                  <a:pt x="34796" y="704"/>
                </a:lnTo>
                <a:lnTo>
                  <a:pt x="34664" y="704"/>
                </a:lnTo>
                <a:lnTo>
                  <a:pt x="34532" y="748"/>
                </a:lnTo>
                <a:lnTo>
                  <a:pt x="34444" y="880"/>
                </a:lnTo>
                <a:lnTo>
                  <a:pt x="34136" y="1672"/>
                </a:lnTo>
                <a:lnTo>
                  <a:pt x="33872" y="2464"/>
                </a:lnTo>
                <a:lnTo>
                  <a:pt x="33608" y="3211"/>
                </a:lnTo>
                <a:lnTo>
                  <a:pt x="33432" y="3959"/>
                </a:lnTo>
                <a:lnTo>
                  <a:pt x="33124" y="5367"/>
                </a:lnTo>
                <a:lnTo>
                  <a:pt x="32904" y="6774"/>
                </a:lnTo>
                <a:lnTo>
                  <a:pt x="32904" y="6467"/>
                </a:lnTo>
                <a:lnTo>
                  <a:pt x="32772" y="5015"/>
                </a:lnTo>
                <a:lnTo>
                  <a:pt x="32596" y="3519"/>
                </a:lnTo>
                <a:lnTo>
                  <a:pt x="32464" y="2903"/>
                </a:lnTo>
                <a:lnTo>
                  <a:pt x="32244" y="1804"/>
                </a:lnTo>
                <a:lnTo>
                  <a:pt x="32156" y="1276"/>
                </a:lnTo>
                <a:lnTo>
                  <a:pt x="32156" y="1056"/>
                </a:lnTo>
                <a:lnTo>
                  <a:pt x="32200" y="924"/>
                </a:lnTo>
                <a:lnTo>
                  <a:pt x="32200" y="836"/>
                </a:lnTo>
                <a:lnTo>
                  <a:pt x="32156" y="704"/>
                </a:lnTo>
                <a:lnTo>
                  <a:pt x="32112" y="616"/>
                </a:lnTo>
                <a:lnTo>
                  <a:pt x="31980" y="572"/>
                </a:lnTo>
                <a:lnTo>
                  <a:pt x="31892" y="528"/>
                </a:lnTo>
                <a:lnTo>
                  <a:pt x="31760" y="572"/>
                </a:lnTo>
                <a:lnTo>
                  <a:pt x="31672" y="660"/>
                </a:lnTo>
                <a:lnTo>
                  <a:pt x="31628" y="748"/>
                </a:lnTo>
                <a:lnTo>
                  <a:pt x="31189" y="1936"/>
                </a:lnTo>
                <a:lnTo>
                  <a:pt x="30397" y="4003"/>
                </a:lnTo>
                <a:lnTo>
                  <a:pt x="30045" y="5103"/>
                </a:lnTo>
                <a:lnTo>
                  <a:pt x="29693" y="6203"/>
                </a:lnTo>
                <a:lnTo>
                  <a:pt x="29693" y="4751"/>
                </a:lnTo>
                <a:lnTo>
                  <a:pt x="29737" y="3255"/>
                </a:lnTo>
                <a:lnTo>
                  <a:pt x="29825" y="1804"/>
                </a:lnTo>
                <a:lnTo>
                  <a:pt x="29957" y="308"/>
                </a:lnTo>
                <a:lnTo>
                  <a:pt x="29957" y="220"/>
                </a:lnTo>
                <a:lnTo>
                  <a:pt x="29913" y="132"/>
                </a:lnTo>
                <a:lnTo>
                  <a:pt x="29825" y="44"/>
                </a:lnTo>
                <a:lnTo>
                  <a:pt x="29737" y="0"/>
                </a:lnTo>
                <a:lnTo>
                  <a:pt x="29517" y="0"/>
                </a:lnTo>
                <a:lnTo>
                  <a:pt x="29429" y="88"/>
                </a:lnTo>
                <a:lnTo>
                  <a:pt x="29385" y="132"/>
                </a:lnTo>
                <a:lnTo>
                  <a:pt x="28989" y="924"/>
                </a:lnTo>
                <a:lnTo>
                  <a:pt x="28637" y="1716"/>
                </a:lnTo>
                <a:lnTo>
                  <a:pt x="28329" y="2552"/>
                </a:lnTo>
                <a:lnTo>
                  <a:pt x="28021" y="3343"/>
                </a:lnTo>
                <a:lnTo>
                  <a:pt x="27494" y="4971"/>
                </a:lnTo>
                <a:lnTo>
                  <a:pt x="27098" y="6555"/>
                </a:lnTo>
                <a:lnTo>
                  <a:pt x="26966" y="5191"/>
                </a:lnTo>
                <a:lnTo>
                  <a:pt x="26834" y="3783"/>
                </a:lnTo>
                <a:lnTo>
                  <a:pt x="26482" y="924"/>
                </a:lnTo>
                <a:lnTo>
                  <a:pt x="26438" y="528"/>
                </a:lnTo>
                <a:lnTo>
                  <a:pt x="26394" y="440"/>
                </a:lnTo>
                <a:lnTo>
                  <a:pt x="26350" y="352"/>
                </a:lnTo>
                <a:lnTo>
                  <a:pt x="26262" y="308"/>
                </a:lnTo>
                <a:lnTo>
                  <a:pt x="26130" y="264"/>
                </a:lnTo>
                <a:lnTo>
                  <a:pt x="26042" y="264"/>
                </a:lnTo>
                <a:lnTo>
                  <a:pt x="25954" y="352"/>
                </a:lnTo>
                <a:lnTo>
                  <a:pt x="25866" y="396"/>
                </a:lnTo>
                <a:lnTo>
                  <a:pt x="25822" y="528"/>
                </a:lnTo>
                <a:lnTo>
                  <a:pt x="25338" y="2947"/>
                </a:lnTo>
                <a:lnTo>
                  <a:pt x="25030" y="4531"/>
                </a:lnTo>
                <a:lnTo>
                  <a:pt x="24986" y="4707"/>
                </a:lnTo>
                <a:lnTo>
                  <a:pt x="24986" y="4751"/>
                </a:lnTo>
                <a:lnTo>
                  <a:pt x="24986" y="4795"/>
                </a:lnTo>
                <a:lnTo>
                  <a:pt x="24634" y="6247"/>
                </a:lnTo>
                <a:lnTo>
                  <a:pt x="24370" y="7214"/>
                </a:lnTo>
                <a:lnTo>
                  <a:pt x="24062" y="8138"/>
                </a:lnTo>
                <a:lnTo>
                  <a:pt x="23930" y="6686"/>
                </a:lnTo>
                <a:lnTo>
                  <a:pt x="23799" y="5059"/>
                </a:lnTo>
                <a:lnTo>
                  <a:pt x="23755" y="3783"/>
                </a:lnTo>
                <a:lnTo>
                  <a:pt x="23623" y="2552"/>
                </a:lnTo>
                <a:lnTo>
                  <a:pt x="23491" y="1364"/>
                </a:lnTo>
                <a:lnTo>
                  <a:pt x="23359" y="836"/>
                </a:lnTo>
                <a:lnTo>
                  <a:pt x="23227" y="352"/>
                </a:lnTo>
                <a:lnTo>
                  <a:pt x="23183" y="264"/>
                </a:lnTo>
                <a:lnTo>
                  <a:pt x="23139" y="176"/>
                </a:lnTo>
                <a:lnTo>
                  <a:pt x="23051" y="132"/>
                </a:lnTo>
                <a:lnTo>
                  <a:pt x="22963" y="132"/>
                </a:lnTo>
                <a:lnTo>
                  <a:pt x="22831" y="176"/>
                </a:lnTo>
                <a:lnTo>
                  <a:pt x="22743" y="220"/>
                </a:lnTo>
                <a:lnTo>
                  <a:pt x="22699" y="264"/>
                </a:lnTo>
                <a:lnTo>
                  <a:pt x="22655" y="396"/>
                </a:lnTo>
                <a:lnTo>
                  <a:pt x="22523" y="1100"/>
                </a:lnTo>
                <a:lnTo>
                  <a:pt x="22303" y="1892"/>
                </a:lnTo>
                <a:lnTo>
                  <a:pt x="21863" y="3607"/>
                </a:lnTo>
                <a:lnTo>
                  <a:pt x="21511" y="4883"/>
                </a:lnTo>
                <a:lnTo>
                  <a:pt x="21203" y="6115"/>
                </a:lnTo>
                <a:lnTo>
                  <a:pt x="21203" y="4619"/>
                </a:lnTo>
                <a:lnTo>
                  <a:pt x="21247" y="3123"/>
                </a:lnTo>
                <a:lnTo>
                  <a:pt x="21247" y="1760"/>
                </a:lnTo>
                <a:lnTo>
                  <a:pt x="21291" y="440"/>
                </a:lnTo>
                <a:lnTo>
                  <a:pt x="21247" y="308"/>
                </a:lnTo>
                <a:lnTo>
                  <a:pt x="21203" y="220"/>
                </a:lnTo>
                <a:lnTo>
                  <a:pt x="21115" y="176"/>
                </a:lnTo>
                <a:lnTo>
                  <a:pt x="21027" y="132"/>
                </a:lnTo>
                <a:lnTo>
                  <a:pt x="20939" y="132"/>
                </a:lnTo>
                <a:lnTo>
                  <a:pt x="20807" y="176"/>
                </a:lnTo>
                <a:lnTo>
                  <a:pt x="20763" y="220"/>
                </a:lnTo>
                <a:lnTo>
                  <a:pt x="20675" y="308"/>
                </a:lnTo>
                <a:lnTo>
                  <a:pt x="20455" y="1056"/>
                </a:lnTo>
                <a:lnTo>
                  <a:pt x="20191" y="1804"/>
                </a:lnTo>
                <a:lnTo>
                  <a:pt x="19796" y="3343"/>
                </a:lnTo>
                <a:lnTo>
                  <a:pt x="19488" y="4927"/>
                </a:lnTo>
                <a:lnTo>
                  <a:pt x="19180" y="6467"/>
                </a:lnTo>
                <a:lnTo>
                  <a:pt x="19048" y="7170"/>
                </a:lnTo>
                <a:lnTo>
                  <a:pt x="18960" y="6115"/>
                </a:lnTo>
                <a:lnTo>
                  <a:pt x="18872" y="4971"/>
                </a:lnTo>
                <a:lnTo>
                  <a:pt x="18784" y="3651"/>
                </a:lnTo>
                <a:lnTo>
                  <a:pt x="18652" y="2376"/>
                </a:lnTo>
                <a:lnTo>
                  <a:pt x="18564" y="1804"/>
                </a:lnTo>
                <a:lnTo>
                  <a:pt x="18432" y="1232"/>
                </a:lnTo>
                <a:lnTo>
                  <a:pt x="18300" y="704"/>
                </a:lnTo>
                <a:lnTo>
                  <a:pt x="18168" y="176"/>
                </a:lnTo>
                <a:lnTo>
                  <a:pt x="18036" y="44"/>
                </a:lnTo>
                <a:lnTo>
                  <a:pt x="17860" y="0"/>
                </a:lnTo>
                <a:lnTo>
                  <a:pt x="17728" y="44"/>
                </a:lnTo>
                <a:lnTo>
                  <a:pt x="17596" y="176"/>
                </a:lnTo>
                <a:lnTo>
                  <a:pt x="17376" y="748"/>
                </a:lnTo>
                <a:lnTo>
                  <a:pt x="17156" y="1364"/>
                </a:lnTo>
                <a:lnTo>
                  <a:pt x="17024" y="2024"/>
                </a:lnTo>
                <a:lnTo>
                  <a:pt x="16892" y="2684"/>
                </a:lnTo>
                <a:lnTo>
                  <a:pt x="16760" y="4135"/>
                </a:lnTo>
                <a:lnTo>
                  <a:pt x="16672" y="5543"/>
                </a:lnTo>
                <a:lnTo>
                  <a:pt x="16628" y="6599"/>
                </a:lnTo>
                <a:lnTo>
                  <a:pt x="16540" y="7522"/>
                </a:lnTo>
                <a:lnTo>
                  <a:pt x="16013" y="5499"/>
                </a:lnTo>
                <a:lnTo>
                  <a:pt x="15617" y="3695"/>
                </a:lnTo>
                <a:lnTo>
                  <a:pt x="15441" y="2815"/>
                </a:lnTo>
                <a:lnTo>
                  <a:pt x="15309" y="1980"/>
                </a:lnTo>
                <a:lnTo>
                  <a:pt x="15221" y="1188"/>
                </a:lnTo>
                <a:lnTo>
                  <a:pt x="15133" y="352"/>
                </a:lnTo>
                <a:lnTo>
                  <a:pt x="15133" y="264"/>
                </a:lnTo>
                <a:lnTo>
                  <a:pt x="15089" y="176"/>
                </a:lnTo>
                <a:lnTo>
                  <a:pt x="15001" y="88"/>
                </a:lnTo>
                <a:lnTo>
                  <a:pt x="14781" y="88"/>
                </a:lnTo>
                <a:lnTo>
                  <a:pt x="14693" y="132"/>
                </a:lnTo>
                <a:lnTo>
                  <a:pt x="14605" y="220"/>
                </a:lnTo>
                <a:lnTo>
                  <a:pt x="14561" y="308"/>
                </a:lnTo>
                <a:lnTo>
                  <a:pt x="14385" y="1276"/>
                </a:lnTo>
                <a:lnTo>
                  <a:pt x="14209" y="2332"/>
                </a:lnTo>
                <a:lnTo>
                  <a:pt x="13945" y="4663"/>
                </a:lnTo>
                <a:lnTo>
                  <a:pt x="13725" y="6423"/>
                </a:lnTo>
                <a:lnTo>
                  <a:pt x="13505" y="8050"/>
                </a:lnTo>
                <a:lnTo>
                  <a:pt x="13329" y="7566"/>
                </a:lnTo>
                <a:lnTo>
                  <a:pt x="13241" y="7126"/>
                </a:lnTo>
                <a:lnTo>
                  <a:pt x="13065" y="6115"/>
                </a:lnTo>
                <a:lnTo>
                  <a:pt x="13021" y="5059"/>
                </a:lnTo>
                <a:lnTo>
                  <a:pt x="12977" y="3959"/>
                </a:lnTo>
                <a:lnTo>
                  <a:pt x="12933" y="2947"/>
                </a:lnTo>
                <a:lnTo>
                  <a:pt x="12845" y="1980"/>
                </a:lnTo>
                <a:lnTo>
                  <a:pt x="12713" y="1056"/>
                </a:lnTo>
                <a:lnTo>
                  <a:pt x="12625" y="616"/>
                </a:lnTo>
                <a:lnTo>
                  <a:pt x="12493" y="220"/>
                </a:lnTo>
                <a:lnTo>
                  <a:pt x="12405" y="132"/>
                </a:lnTo>
                <a:lnTo>
                  <a:pt x="12361" y="44"/>
                </a:lnTo>
                <a:lnTo>
                  <a:pt x="12273" y="0"/>
                </a:lnTo>
                <a:close/>
              </a:path>
            </a:pathLst>
          </a:custGeom>
          <a:solidFill>
            <a:srgbClr val="DF3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5"/>
          <p:cNvSpPr/>
          <p:nvPr/>
        </p:nvSpPr>
        <p:spPr>
          <a:xfrm>
            <a:off x="-320050" y="459248"/>
            <a:ext cx="1799081" cy="578361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5"/>
          <p:cNvSpPr/>
          <p:nvPr/>
        </p:nvSpPr>
        <p:spPr>
          <a:xfrm>
            <a:off x="3521000" y="4721998"/>
            <a:ext cx="1799081" cy="578361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"/>
          <p:cNvSpPr txBox="1"/>
          <p:nvPr>
            <p:ph type="title"/>
          </p:nvPr>
        </p:nvSpPr>
        <p:spPr>
          <a:xfrm>
            <a:off x="2391900" y="3185650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6" name="Google Shape;436;p16"/>
          <p:cNvSpPr txBox="1"/>
          <p:nvPr>
            <p:ph idx="1" type="subTitle"/>
          </p:nvPr>
        </p:nvSpPr>
        <p:spPr>
          <a:xfrm>
            <a:off x="1572250" y="1649325"/>
            <a:ext cx="59994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7" name="Google Shape;437;p16"/>
          <p:cNvGrpSpPr/>
          <p:nvPr/>
        </p:nvGrpSpPr>
        <p:grpSpPr>
          <a:xfrm>
            <a:off x="3687750" y="703240"/>
            <a:ext cx="1768476" cy="512617"/>
            <a:chOff x="1432400" y="3472775"/>
            <a:chExt cx="910600" cy="263950"/>
          </a:xfrm>
        </p:grpSpPr>
        <p:sp>
          <p:nvSpPr>
            <p:cNvPr id="438" name="Google Shape;438;p16"/>
            <p:cNvSpPr/>
            <p:nvPr/>
          </p:nvSpPr>
          <p:spPr>
            <a:xfrm>
              <a:off x="1432400" y="3483775"/>
              <a:ext cx="16525" cy="201275"/>
            </a:xfrm>
            <a:custGeom>
              <a:rect b="b" l="l" r="r" t="t"/>
              <a:pathLst>
                <a:path extrusionOk="0" h="8051" w="661">
                  <a:moveTo>
                    <a:pt x="177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89" y="7742"/>
                  </a:lnTo>
                  <a:lnTo>
                    <a:pt x="89" y="7874"/>
                  </a:lnTo>
                  <a:lnTo>
                    <a:pt x="177" y="7962"/>
                  </a:lnTo>
                  <a:lnTo>
                    <a:pt x="265" y="8006"/>
                  </a:lnTo>
                  <a:lnTo>
                    <a:pt x="397" y="8050"/>
                  </a:lnTo>
                  <a:lnTo>
                    <a:pt x="485" y="8006"/>
                  </a:lnTo>
                  <a:lnTo>
                    <a:pt x="572" y="7962"/>
                  </a:lnTo>
                  <a:lnTo>
                    <a:pt x="660" y="7874"/>
                  </a:lnTo>
                  <a:lnTo>
                    <a:pt x="660" y="774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1474200" y="3492575"/>
              <a:ext cx="16525" cy="181475"/>
            </a:xfrm>
            <a:custGeom>
              <a:rect b="b" l="l" r="r" t="t"/>
              <a:pathLst>
                <a:path extrusionOk="0" h="7259" w="661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44" y="6995"/>
                  </a:lnTo>
                  <a:lnTo>
                    <a:pt x="88" y="7083"/>
                  </a:lnTo>
                  <a:lnTo>
                    <a:pt x="132" y="7170"/>
                  </a:lnTo>
                  <a:lnTo>
                    <a:pt x="220" y="7258"/>
                  </a:lnTo>
                  <a:lnTo>
                    <a:pt x="484" y="7258"/>
                  </a:lnTo>
                  <a:lnTo>
                    <a:pt x="572" y="7170"/>
                  </a:lnTo>
                  <a:lnTo>
                    <a:pt x="616" y="7083"/>
                  </a:lnTo>
                  <a:lnTo>
                    <a:pt x="660" y="6951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1518175" y="3496975"/>
              <a:ext cx="15425" cy="239750"/>
            </a:xfrm>
            <a:custGeom>
              <a:rect b="b" l="l" r="r" t="t"/>
              <a:pathLst>
                <a:path extrusionOk="0" h="9590" w="617">
                  <a:moveTo>
                    <a:pt x="221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1" y="9282"/>
                  </a:lnTo>
                  <a:lnTo>
                    <a:pt x="45" y="9414"/>
                  </a:lnTo>
                  <a:lnTo>
                    <a:pt x="89" y="9502"/>
                  </a:lnTo>
                  <a:lnTo>
                    <a:pt x="177" y="9546"/>
                  </a:lnTo>
                  <a:lnTo>
                    <a:pt x="309" y="9590"/>
                  </a:lnTo>
                  <a:lnTo>
                    <a:pt x="441" y="9546"/>
                  </a:lnTo>
                  <a:lnTo>
                    <a:pt x="529" y="9502"/>
                  </a:lnTo>
                  <a:lnTo>
                    <a:pt x="573" y="9414"/>
                  </a:lnTo>
                  <a:lnTo>
                    <a:pt x="617" y="9282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1559975" y="3494775"/>
              <a:ext cx="17625" cy="199075"/>
            </a:xfrm>
            <a:custGeom>
              <a:rect b="b" l="l" r="r" t="t"/>
              <a:pathLst>
                <a:path extrusionOk="0" h="7963" w="705">
                  <a:moveTo>
                    <a:pt x="264" y="0"/>
                  </a:moveTo>
                  <a:lnTo>
                    <a:pt x="176" y="88"/>
                  </a:lnTo>
                  <a:lnTo>
                    <a:pt x="88" y="176"/>
                  </a:lnTo>
                  <a:lnTo>
                    <a:pt x="88" y="308"/>
                  </a:lnTo>
                  <a:lnTo>
                    <a:pt x="132" y="2112"/>
                  </a:lnTo>
                  <a:lnTo>
                    <a:pt x="132" y="3959"/>
                  </a:lnTo>
                  <a:lnTo>
                    <a:pt x="88" y="5807"/>
                  </a:lnTo>
                  <a:lnTo>
                    <a:pt x="0" y="7654"/>
                  </a:lnTo>
                  <a:lnTo>
                    <a:pt x="44" y="7742"/>
                  </a:lnTo>
                  <a:lnTo>
                    <a:pt x="88" y="7874"/>
                  </a:lnTo>
                  <a:lnTo>
                    <a:pt x="176" y="7918"/>
                  </a:lnTo>
                  <a:lnTo>
                    <a:pt x="308" y="7962"/>
                  </a:lnTo>
                  <a:lnTo>
                    <a:pt x="440" y="7918"/>
                  </a:lnTo>
                  <a:lnTo>
                    <a:pt x="528" y="7874"/>
                  </a:lnTo>
                  <a:lnTo>
                    <a:pt x="572" y="7786"/>
                  </a:lnTo>
                  <a:lnTo>
                    <a:pt x="616" y="7654"/>
                  </a:lnTo>
                  <a:lnTo>
                    <a:pt x="660" y="5807"/>
                  </a:lnTo>
                  <a:lnTo>
                    <a:pt x="704" y="3959"/>
                  </a:lnTo>
                  <a:lnTo>
                    <a:pt x="704" y="2112"/>
                  </a:lnTo>
                  <a:lnTo>
                    <a:pt x="704" y="264"/>
                  </a:lnTo>
                  <a:lnTo>
                    <a:pt x="660" y="176"/>
                  </a:lnTo>
                  <a:lnTo>
                    <a:pt x="572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1614950" y="3472775"/>
              <a:ext cx="26425" cy="214475"/>
            </a:xfrm>
            <a:custGeom>
              <a:rect b="b" l="l" r="r" t="t"/>
              <a:pathLst>
                <a:path extrusionOk="0" h="8579" w="1057">
                  <a:moveTo>
                    <a:pt x="265" y="1"/>
                  </a:moveTo>
                  <a:lnTo>
                    <a:pt x="133" y="45"/>
                  </a:lnTo>
                  <a:lnTo>
                    <a:pt x="45" y="133"/>
                  </a:lnTo>
                  <a:lnTo>
                    <a:pt x="1" y="221"/>
                  </a:lnTo>
                  <a:lnTo>
                    <a:pt x="1" y="352"/>
                  </a:lnTo>
                  <a:lnTo>
                    <a:pt x="133" y="1320"/>
                  </a:lnTo>
                  <a:lnTo>
                    <a:pt x="265" y="2288"/>
                  </a:lnTo>
                  <a:lnTo>
                    <a:pt x="353" y="3300"/>
                  </a:lnTo>
                  <a:lnTo>
                    <a:pt x="441" y="4267"/>
                  </a:lnTo>
                  <a:lnTo>
                    <a:pt x="485" y="5279"/>
                  </a:lnTo>
                  <a:lnTo>
                    <a:pt x="485" y="6247"/>
                  </a:lnTo>
                  <a:lnTo>
                    <a:pt x="441" y="7259"/>
                  </a:lnTo>
                  <a:lnTo>
                    <a:pt x="397" y="8270"/>
                  </a:lnTo>
                  <a:lnTo>
                    <a:pt x="441" y="8358"/>
                  </a:lnTo>
                  <a:lnTo>
                    <a:pt x="485" y="8446"/>
                  </a:lnTo>
                  <a:lnTo>
                    <a:pt x="573" y="8534"/>
                  </a:lnTo>
                  <a:lnTo>
                    <a:pt x="705" y="8578"/>
                  </a:lnTo>
                  <a:lnTo>
                    <a:pt x="837" y="8534"/>
                  </a:lnTo>
                  <a:lnTo>
                    <a:pt x="925" y="8490"/>
                  </a:lnTo>
                  <a:lnTo>
                    <a:pt x="968" y="8402"/>
                  </a:lnTo>
                  <a:lnTo>
                    <a:pt x="1012" y="8270"/>
                  </a:lnTo>
                  <a:lnTo>
                    <a:pt x="1056" y="7259"/>
                  </a:lnTo>
                  <a:lnTo>
                    <a:pt x="1056" y="6291"/>
                  </a:lnTo>
                  <a:lnTo>
                    <a:pt x="1056" y="5279"/>
                  </a:lnTo>
                  <a:lnTo>
                    <a:pt x="1012" y="4267"/>
                  </a:lnTo>
                  <a:lnTo>
                    <a:pt x="968" y="3256"/>
                  </a:lnTo>
                  <a:lnTo>
                    <a:pt x="881" y="2244"/>
                  </a:lnTo>
                  <a:lnTo>
                    <a:pt x="749" y="1232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1656750" y="3492575"/>
              <a:ext cx="23125" cy="238650"/>
            </a:xfrm>
            <a:custGeom>
              <a:rect b="b" l="l" r="r" t="t"/>
              <a:pathLst>
                <a:path extrusionOk="0" h="9546" w="925">
                  <a:moveTo>
                    <a:pt x="264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200"/>
                  </a:lnTo>
                  <a:lnTo>
                    <a:pt x="308" y="4091"/>
                  </a:lnTo>
                  <a:lnTo>
                    <a:pt x="308" y="5939"/>
                  </a:lnTo>
                  <a:lnTo>
                    <a:pt x="220" y="7830"/>
                  </a:lnTo>
                  <a:lnTo>
                    <a:pt x="176" y="7962"/>
                  </a:lnTo>
                  <a:lnTo>
                    <a:pt x="176" y="8094"/>
                  </a:lnTo>
                  <a:lnTo>
                    <a:pt x="660" y="9546"/>
                  </a:lnTo>
                  <a:lnTo>
                    <a:pt x="792" y="8138"/>
                  </a:lnTo>
                  <a:lnTo>
                    <a:pt x="880" y="7127"/>
                  </a:lnTo>
                  <a:lnTo>
                    <a:pt x="924" y="6159"/>
                  </a:lnTo>
                  <a:lnTo>
                    <a:pt x="924" y="5147"/>
                  </a:lnTo>
                  <a:lnTo>
                    <a:pt x="924" y="4179"/>
                  </a:lnTo>
                  <a:lnTo>
                    <a:pt x="880" y="3212"/>
                  </a:lnTo>
                  <a:lnTo>
                    <a:pt x="836" y="2200"/>
                  </a:lnTo>
                  <a:lnTo>
                    <a:pt x="748" y="1232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1709525" y="3496975"/>
              <a:ext cx="17625" cy="210075"/>
            </a:xfrm>
            <a:custGeom>
              <a:rect b="b" l="l" r="r" t="t"/>
              <a:pathLst>
                <a:path extrusionOk="0" h="8403" w="705">
                  <a:moveTo>
                    <a:pt x="265" y="0"/>
                  </a:moveTo>
                  <a:lnTo>
                    <a:pt x="177" y="88"/>
                  </a:lnTo>
                  <a:lnTo>
                    <a:pt x="133" y="176"/>
                  </a:lnTo>
                  <a:lnTo>
                    <a:pt x="89" y="308"/>
                  </a:lnTo>
                  <a:lnTo>
                    <a:pt x="1" y="8094"/>
                  </a:lnTo>
                  <a:lnTo>
                    <a:pt x="45" y="8182"/>
                  </a:lnTo>
                  <a:lnTo>
                    <a:pt x="89" y="8314"/>
                  </a:lnTo>
                  <a:lnTo>
                    <a:pt x="177" y="8358"/>
                  </a:lnTo>
                  <a:lnTo>
                    <a:pt x="309" y="8402"/>
                  </a:lnTo>
                  <a:lnTo>
                    <a:pt x="441" y="8358"/>
                  </a:lnTo>
                  <a:lnTo>
                    <a:pt x="529" y="8314"/>
                  </a:lnTo>
                  <a:lnTo>
                    <a:pt x="573" y="8226"/>
                  </a:lnTo>
                  <a:lnTo>
                    <a:pt x="617" y="8094"/>
                  </a:lnTo>
                  <a:lnTo>
                    <a:pt x="705" y="308"/>
                  </a:lnTo>
                  <a:lnTo>
                    <a:pt x="661" y="176"/>
                  </a:lnTo>
                  <a:lnTo>
                    <a:pt x="617" y="8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1750225" y="3501375"/>
              <a:ext cx="22025" cy="196875"/>
            </a:xfrm>
            <a:custGeom>
              <a:rect b="b" l="l" r="r" t="t"/>
              <a:pathLst>
                <a:path extrusionOk="0" h="7875" w="881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32" y="2112"/>
                  </a:lnTo>
                  <a:lnTo>
                    <a:pt x="220" y="3915"/>
                  </a:lnTo>
                  <a:lnTo>
                    <a:pt x="264" y="5763"/>
                  </a:lnTo>
                  <a:lnTo>
                    <a:pt x="308" y="7566"/>
                  </a:lnTo>
                  <a:lnTo>
                    <a:pt x="308" y="7698"/>
                  </a:lnTo>
                  <a:lnTo>
                    <a:pt x="396" y="7786"/>
                  </a:lnTo>
                  <a:lnTo>
                    <a:pt x="484" y="7830"/>
                  </a:lnTo>
                  <a:lnTo>
                    <a:pt x="616" y="7874"/>
                  </a:lnTo>
                  <a:lnTo>
                    <a:pt x="704" y="7830"/>
                  </a:lnTo>
                  <a:lnTo>
                    <a:pt x="792" y="7786"/>
                  </a:lnTo>
                  <a:lnTo>
                    <a:pt x="880" y="7698"/>
                  </a:lnTo>
                  <a:lnTo>
                    <a:pt x="880" y="7566"/>
                  </a:lnTo>
                  <a:lnTo>
                    <a:pt x="880" y="5719"/>
                  </a:lnTo>
                  <a:lnTo>
                    <a:pt x="792" y="3915"/>
                  </a:lnTo>
                  <a:lnTo>
                    <a:pt x="748" y="2068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528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799700" y="3536550"/>
              <a:ext cx="18725" cy="170500"/>
            </a:xfrm>
            <a:custGeom>
              <a:rect b="b" l="l" r="r" t="t"/>
              <a:pathLst>
                <a:path extrusionOk="0" h="6820" w="749">
                  <a:moveTo>
                    <a:pt x="133" y="1"/>
                  </a:moveTo>
                  <a:lnTo>
                    <a:pt x="45" y="89"/>
                  </a:lnTo>
                  <a:lnTo>
                    <a:pt x="1" y="177"/>
                  </a:lnTo>
                  <a:lnTo>
                    <a:pt x="1" y="309"/>
                  </a:lnTo>
                  <a:lnTo>
                    <a:pt x="177" y="6511"/>
                  </a:lnTo>
                  <a:lnTo>
                    <a:pt x="177" y="6643"/>
                  </a:lnTo>
                  <a:lnTo>
                    <a:pt x="265" y="6731"/>
                  </a:lnTo>
                  <a:lnTo>
                    <a:pt x="353" y="6775"/>
                  </a:lnTo>
                  <a:lnTo>
                    <a:pt x="485" y="6819"/>
                  </a:lnTo>
                  <a:lnTo>
                    <a:pt x="573" y="6775"/>
                  </a:lnTo>
                  <a:lnTo>
                    <a:pt x="705" y="6731"/>
                  </a:lnTo>
                  <a:lnTo>
                    <a:pt x="749" y="6599"/>
                  </a:lnTo>
                  <a:lnTo>
                    <a:pt x="749" y="6511"/>
                  </a:lnTo>
                  <a:lnTo>
                    <a:pt x="573" y="265"/>
                  </a:lnTo>
                  <a:lnTo>
                    <a:pt x="573" y="177"/>
                  </a:lnTo>
                  <a:lnTo>
                    <a:pt x="485" y="89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1860200" y="3499175"/>
              <a:ext cx="24200" cy="199075"/>
            </a:xfrm>
            <a:custGeom>
              <a:rect b="b" l="l" r="r" t="t"/>
              <a:pathLst>
                <a:path extrusionOk="0" h="7963" w="968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156"/>
                  </a:lnTo>
                  <a:lnTo>
                    <a:pt x="308" y="3959"/>
                  </a:lnTo>
                  <a:lnTo>
                    <a:pt x="352" y="5807"/>
                  </a:lnTo>
                  <a:lnTo>
                    <a:pt x="352" y="7654"/>
                  </a:lnTo>
                  <a:lnTo>
                    <a:pt x="352" y="7742"/>
                  </a:lnTo>
                  <a:lnTo>
                    <a:pt x="440" y="7874"/>
                  </a:lnTo>
                  <a:lnTo>
                    <a:pt x="528" y="7918"/>
                  </a:lnTo>
                  <a:lnTo>
                    <a:pt x="616" y="7962"/>
                  </a:lnTo>
                  <a:lnTo>
                    <a:pt x="660" y="7962"/>
                  </a:lnTo>
                  <a:lnTo>
                    <a:pt x="748" y="7918"/>
                  </a:lnTo>
                  <a:lnTo>
                    <a:pt x="836" y="7874"/>
                  </a:lnTo>
                  <a:lnTo>
                    <a:pt x="924" y="7786"/>
                  </a:lnTo>
                  <a:lnTo>
                    <a:pt x="924" y="7654"/>
                  </a:lnTo>
                  <a:lnTo>
                    <a:pt x="968" y="5807"/>
                  </a:lnTo>
                  <a:lnTo>
                    <a:pt x="924" y="3959"/>
                  </a:lnTo>
                  <a:lnTo>
                    <a:pt x="792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1938275" y="3499175"/>
              <a:ext cx="18725" cy="172675"/>
            </a:xfrm>
            <a:custGeom>
              <a:rect b="b" l="l" r="r" t="t"/>
              <a:pathLst>
                <a:path extrusionOk="0" h="6907" w="749">
                  <a:moveTo>
                    <a:pt x="176" y="0"/>
                  </a:move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76" y="6599"/>
                  </a:lnTo>
                  <a:lnTo>
                    <a:pt x="176" y="6731"/>
                  </a:lnTo>
                  <a:lnTo>
                    <a:pt x="264" y="6819"/>
                  </a:lnTo>
                  <a:lnTo>
                    <a:pt x="352" y="6863"/>
                  </a:lnTo>
                  <a:lnTo>
                    <a:pt x="484" y="6906"/>
                  </a:lnTo>
                  <a:lnTo>
                    <a:pt x="572" y="6863"/>
                  </a:lnTo>
                  <a:lnTo>
                    <a:pt x="660" y="6819"/>
                  </a:lnTo>
                  <a:lnTo>
                    <a:pt x="748" y="6731"/>
                  </a:lnTo>
                  <a:lnTo>
                    <a:pt x="748" y="6599"/>
                  </a:lnTo>
                  <a:lnTo>
                    <a:pt x="616" y="264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2008650" y="3472775"/>
              <a:ext cx="18725" cy="200175"/>
            </a:xfrm>
            <a:custGeom>
              <a:rect b="b" l="l" r="r" t="t"/>
              <a:pathLst>
                <a:path extrusionOk="0" h="8007" w="749">
                  <a:moveTo>
                    <a:pt x="177" y="1"/>
                  </a:moveTo>
                  <a:lnTo>
                    <a:pt x="89" y="89"/>
                  </a:lnTo>
                  <a:lnTo>
                    <a:pt x="1" y="177"/>
                  </a:lnTo>
                  <a:lnTo>
                    <a:pt x="1" y="308"/>
                  </a:lnTo>
                  <a:lnTo>
                    <a:pt x="89" y="2156"/>
                  </a:lnTo>
                  <a:lnTo>
                    <a:pt x="133" y="4004"/>
                  </a:lnTo>
                  <a:lnTo>
                    <a:pt x="133" y="5851"/>
                  </a:lnTo>
                  <a:lnTo>
                    <a:pt x="89" y="7699"/>
                  </a:lnTo>
                  <a:lnTo>
                    <a:pt x="133" y="7831"/>
                  </a:lnTo>
                  <a:lnTo>
                    <a:pt x="177" y="7919"/>
                  </a:lnTo>
                  <a:lnTo>
                    <a:pt x="265" y="8006"/>
                  </a:lnTo>
                  <a:lnTo>
                    <a:pt x="529" y="8006"/>
                  </a:lnTo>
                  <a:lnTo>
                    <a:pt x="617" y="7919"/>
                  </a:lnTo>
                  <a:lnTo>
                    <a:pt x="660" y="7831"/>
                  </a:lnTo>
                  <a:lnTo>
                    <a:pt x="704" y="7743"/>
                  </a:lnTo>
                  <a:lnTo>
                    <a:pt x="748" y="5851"/>
                  </a:lnTo>
                  <a:lnTo>
                    <a:pt x="748" y="4004"/>
                  </a:lnTo>
                  <a:lnTo>
                    <a:pt x="704" y="2156"/>
                  </a:lnTo>
                  <a:lnTo>
                    <a:pt x="617" y="265"/>
                  </a:lnTo>
                  <a:lnTo>
                    <a:pt x="573" y="177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2065850" y="3507975"/>
              <a:ext cx="20900" cy="170475"/>
            </a:xfrm>
            <a:custGeom>
              <a:rect b="b" l="l" r="r" t="t"/>
              <a:pathLst>
                <a:path extrusionOk="0" h="6819" w="836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264" y="6554"/>
                  </a:lnTo>
                  <a:lnTo>
                    <a:pt x="264" y="6642"/>
                  </a:lnTo>
                  <a:lnTo>
                    <a:pt x="352" y="6730"/>
                  </a:lnTo>
                  <a:lnTo>
                    <a:pt x="440" y="6818"/>
                  </a:lnTo>
                  <a:lnTo>
                    <a:pt x="704" y="6818"/>
                  </a:lnTo>
                  <a:lnTo>
                    <a:pt x="792" y="6730"/>
                  </a:lnTo>
                  <a:lnTo>
                    <a:pt x="836" y="6642"/>
                  </a:lnTo>
                  <a:lnTo>
                    <a:pt x="836" y="6511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2140625" y="3521175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220" y="0"/>
                  </a:moveTo>
                  <a:lnTo>
                    <a:pt x="132" y="88"/>
                  </a:lnTo>
                  <a:lnTo>
                    <a:pt x="44" y="176"/>
                  </a:lnTo>
                  <a:lnTo>
                    <a:pt x="44" y="264"/>
                  </a:lnTo>
                  <a:lnTo>
                    <a:pt x="0" y="6730"/>
                  </a:lnTo>
                  <a:lnTo>
                    <a:pt x="44" y="6862"/>
                  </a:lnTo>
                  <a:lnTo>
                    <a:pt x="88" y="6950"/>
                  </a:lnTo>
                  <a:lnTo>
                    <a:pt x="220" y="7038"/>
                  </a:lnTo>
                  <a:lnTo>
                    <a:pt x="440" y="7038"/>
                  </a:lnTo>
                  <a:lnTo>
                    <a:pt x="528" y="6950"/>
                  </a:lnTo>
                  <a:lnTo>
                    <a:pt x="616" y="6862"/>
                  </a:lnTo>
                  <a:lnTo>
                    <a:pt x="616" y="6730"/>
                  </a:lnTo>
                  <a:lnTo>
                    <a:pt x="660" y="308"/>
                  </a:lnTo>
                  <a:lnTo>
                    <a:pt x="616" y="176"/>
                  </a:lnTo>
                  <a:lnTo>
                    <a:pt x="572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2205500" y="3505775"/>
              <a:ext cx="20925" cy="202375"/>
            </a:xfrm>
            <a:custGeom>
              <a:rect b="b" l="l" r="r" t="t"/>
              <a:pathLst>
                <a:path extrusionOk="0" h="8095" w="837">
                  <a:moveTo>
                    <a:pt x="309" y="0"/>
                  </a:moveTo>
                  <a:lnTo>
                    <a:pt x="221" y="88"/>
                  </a:lnTo>
                  <a:lnTo>
                    <a:pt x="177" y="176"/>
                  </a:lnTo>
                  <a:lnTo>
                    <a:pt x="133" y="308"/>
                  </a:lnTo>
                  <a:lnTo>
                    <a:pt x="221" y="2156"/>
                  </a:lnTo>
                  <a:lnTo>
                    <a:pt x="221" y="4047"/>
                  </a:lnTo>
                  <a:lnTo>
                    <a:pt x="133" y="5895"/>
                  </a:lnTo>
                  <a:lnTo>
                    <a:pt x="1" y="7786"/>
                  </a:lnTo>
                  <a:lnTo>
                    <a:pt x="1" y="7874"/>
                  </a:lnTo>
                  <a:lnTo>
                    <a:pt x="45" y="8006"/>
                  </a:lnTo>
                  <a:lnTo>
                    <a:pt x="133" y="8050"/>
                  </a:lnTo>
                  <a:lnTo>
                    <a:pt x="265" y="8094"/>
                  </a:lnTo>
                  <a:lnTo>
                    <a:pt x="397" y="8094"/>
                  </a:lnTo>
                  <a:lnTo>
                    <a:pt x="484" y="8006"/>
                  </a:lnTo>
                  <a:lnTo>
                    <a:pt x="528" y="7962"/>
                  </a:lnTo>
                  <a:lnTo>
                    <a:pt x="572" y="7830"/>
                  </a:lnTo>
                  <a:lnTo>
                    <a:pt x="748" y="5939"/>
                  </a:lnTo>
                  <a:lnTo>
                    <a:pt x="792" y="4047"/>
                  </a:lnTo>
                  <a:lnTo>
                    <a:pt x="836" y="2156"/>
                  </a:lnTo>
                  <a:lnTo>
                    <a:pt x="748" y="264"/>
                  </a:lnTo>
                  <a:lnTo>
                    <a:pt x="704" y="176"/>
                  </a:lnTo>
                  <a:lnTo>
                    <a:pt x="660" y="44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2253900" y="3518975"/>
              <a:ext cx="23100" cy="211150"/>
            </a:xfrm>
            <a:custGeom>
              <a:rect b="b" l="l" r="r" t="t"/>
              <a:pathLst>
                <a:path extrusionOk="0" h="8446" w="924">
                  <a:moveTo>
                    <a:pt x="396" y="0"/>
                  </a:moveTo>
                  <a:lnTo>
                    <a:pt x="264" y="44"/>
                  </a:lnTo>
                  <a:lnTo>
                    <a:pt x="220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276"/>
                  </a:lnTo>
                  <a:lnTo>
                    <a:pt x="308" y="2287"/>
                  </a:lnTo>
                  <a:lnTo>
                    <a:pt x="308" y="3255"/>
                  </a:lnTo>
                  <a:lnTo>
                    <a:pt x="308" y="4223"/>
                  </a:lnTo>
                  <a:lnTo>
                    <a:pt x="176" y="6202"/>
                  </a:lnTo>
                  <a:lnTo>
                    <a:pt x="0" y="8138"/>
                  </a:lnTo>
                  <a:lnTo>
                    <a:pt x="0" y="8226"/>
                  </a:lnTo>
                  <a:lnTo>
                    <a:pt x="44" y="8358"/>
                  </a:lnTo>
                  <a:lnTo>
                    <a:pt x="176" y="8402"/>
                  </a:lnTo>
                  <a:lnTo>
                    <a:pt x="264" y="8446"/>
                  </a:lnTo>
                  <a:lnTo>
                    <a:pt x="396" y="8446"/>
                  </a:lnTo>
                  <a:lnTo>
                    <a:pt x="484" y="8358"/>
                  </a:lnTo>
                  <a:lnTo>
                    <a:pt x="572" y="8270"/>
                  </a:lnTo>
                  <a:lnTo>
                    <a:pt x="616" y="8182"/>
                  </a:lnTo>
                  <a:lnTo>
                    <a:pt x="792" y="6202"/>
                  </a:lnTo>
                  <a:lnTo>
                    <a:pt x="880" y="4223"/>
                  </a:lnTo>
                  <a:lnTo>
                    <a:pt x="924" y="3255"/>
                  </a:lnTo>
                  <a:lnTo>
                    <a:pt x="880" y="2244"/>
                  </a:lnTo>
                  <a:lnTo>
                    <a:pt x="836" y="1232"/>
                  </a:lnTo>
                  <a:lnTo>
                    <a:pt x="748" y="264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2320975" y="3501375"/>
              <a:ext cx="22025" cy="194675"/>
            </a:xfrm>
            <a:custGeom>
              <a:rect b="b" l="l" r="r" t="t"/>
              <a:pathLst>
                <a:path extrusionOk="0" h="7787" w="881">
                  <a:moveTo>
                    <a:pt x="132" y="0"/>
                  </a:moveTo>
                  <a:lnTo>
                    <a:pt x="44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176" y="2112"/>
                  </a:lnTo>
                  <a:lnTo>
                    <a:pt x="264" y="3871"/>
                  </a:lnTo>
                  <a:lnTo>
                    <a:pt x="264" y="5675"/>
                  </a:lnTo>
                  <a:lnTo>
                    <a:pt x="220" y="7434"/>
                  </a:lnTo>
                  <a:lnTo>
                    <a:pt x="220" y="7566"/>
                  </a:lnTo>
                  <a:lnTo>
                    <a:pt x="264" y="7654"/>
                  </a:lnTo>
                  <a:lnTo>
                    <a:pt x="352" y="7742"/>
                  </a:lnTo>
                  <a:lnTo>
                    <a:pt x="484" y="7786"/>
                  </a:lnTo>
                  <a:lnTo>
                    <a:pt x="616" y="7742"/>
                  </a:lnTo>
                  <a:lnTo>
                    <a:pt x="704" y="7698"/>
                  </a:lnTo>
                  <a:lnTo>
                    <a:pt x="792" y="7610"/>
                  </a:lnTo>
                  <a:lnTo>
                    <a:pt x="792" y="7478"/>
                  </a:lnTo>
                  <a:lnTo>
                    <a:pt x="880" y="5675"/>
                  </a:lnTo>
                  <a:lnTo>
                    <a:pt x="836" y="3871"/>
                  </a:lnTo>
                  <a:lnTo>
                    <a:pt x="748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7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8" name="Google Shape;458;p17"/>
          <p:cNvSpPr txBox="1"/>
          <p:nvPr>
            <p:ph idx="2" type="title"/>
          </p:nvPr>
        </p:nvSpPr>
        <p:spPr>
          <a:xfrm>
            <a:off x="1596700" y="276342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17"/>
          <p:cNvSpPr txBox="1"/>
          <p:nvPr>
            <p:ph idx="3" type="title"/>
          </p:nvPr>
        </p:nvSpPr>
        <p:spPr>
          <a:xfrm>
            <a:off x="4804747" y="276342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0" name="Google Shape;460;p17"/>
          <p:cNvSpPr txBox="1"/>
          <p:nvPr>
            <p:ph idx="1" type="subTitle"/>
          </p:nvPr>
        </p:nvSpPr>
        <p:spPr>
          <a:xfrm>
            <a:off x="4804750" y="3327250"/>
            <a:ext cx="27426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1" name="Google Shape;461;p17"/>
          <p:cNvSpPr txBox="1"/>
          <p:nvPr>
            <p:ph idx="4" type="subTitle"/>
          </p:nvPr>
        </p:nvSpPr>
        <p:spPr>
          <a:xfrm>
            <a:off x="1596875" y="3327250"/>
            <a:ext cx="27426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62" name="Google Shape;462;p17"/>
          <p:cNvGrpSpPr/>
          <p:nvPr/>
        </p:nvGrpSpPr>
        <p:grpSpPr>
          <a:xfrm>
            <a:off x="-579124" y="1663082"/>
            <a:ext cx="1720480" cy="597585"/>
            <a:chOff x="238125" y="2420350"/>
            <a:chExt cx="918275" cy="318950"/>
          </a:xfrm>
        </p:grpSpPr>
        <p:sp>
          <p:nvSpPr>
            <p:cNvPr id="463" name="Google Shape;463;p17"/>
            <p:cNvSpPr/>
            <p:nvPr/>
          </p:nvSpPr>
          <p:spPr>
            <a:xfrm>
              <a:off x="238125" y="2420350"/>
              <a:ext cx="918275" cy="93500"/>
            </a:xfrm>
            <a:custGeom>
              <a:rect b="b" l="l" r="r" t="t"/>
              <a:pathLst>
                <a:path extrusionOk="0" h="3740" w="36731">
                  <a:moveTo>
                    <a:pt x="34223" y="1"/>
                  </a:moveTo>
                  <a:lnTo>
                    <a:pt x="33959" y="45"/>
                  </a:lnTo>
                  <a:lnTo>
                    <a:pt x="33695" y="133"/>
                  </a:lnTo>
                  <a:lnTo>
                    <a:pt x="33475" y="221"/>
                  </a:lnTo>
                  <a:lnTo>
                    <a:pt x="33299" y="396"/>
                  </a:lnTo>
                  <a:lnTo>
                    <a:pt x="32947" y="792"/>
                  </a:lnTo>
                  <a:lnTo>
                    <a:pt x="32640" y="1232"/>
                  </a:lnTo>
                  <a:lnTo>
                    <a:pt x="32332" y="1672"/>
                  </a:lnTo>
                  <a:lnTo>
                    <a:pt x="32024" y="2024"/>
                  </a:lnTo>
                  <a:lnTo>
                    <a:pt x="31848" y="2200"/>
                  </a:lnTo>
                  <a:lnTo>
                    <a:pt x="31672" y="2332"/>
                  </a:lnTo>
                  <a:lnTo>
                    <a:pt x="31496" y="2464"/>
                  </a:lnTo>
                  <a:lnTo>
                    <a:pt x="31276" y="2552"/>
                  </a:lnTo>
                  <a:lnTo>
                    <a:pt x="31012" y="2596"/>
                  </a:lnTo>
                  <a:lnTo>
                    <a:pt x="30792" y="2552"/>
                  </a:lnTo>
                  <a:lnTo>
                    <a:pt x="30572" y="2508"/>
                  </a:lnTo>
                  <a:lnTo>
                    <a:pt x="30396" y="2420"/>
                  </a:lnTo>
                  <a:lnTo>
                    <a:pt x="30000" y="2156"/>
                  </a:lnTo>
                  <a:lnTo>
                    <a:pt x="29560" y="1804"/>
                  </a:lnTo>
                  <a:lnTo>
                    <a:pt x="29120" y="1408"/>
                  </a:lnTo>
                  <a:lnTo>
                    <a:pt x="28857" y="1232"/>
                  </a:lnTo>
                  <a:lnTo>
                    <a:pt x="28593" y="1056"/>
                  </a:lnTo>
                  <a:lnTo>
                    <a:pt x="28285" y="968"/>
                  </a:lnTo>
                  <a:lnTo>
                    <a:pt x="27977" y="880"/>
                  </a:lnTo>
                  <a:lnTo>
                    <a:pt x="27625" y="836"/>
                  </a:lnTo>
                  <a:lnTo>
                    <a:pt x="27273" y="880"/>
                  </a:lnTo>
                  <a:lnTo>
                    <a:pt x="26965" y="968"/>
                  </a:lnTo>
                  <a:lnTo>
                    <a:pt x="26701" y="1100"/>
                  </a:lnTo>
                  <a:lnTo>
                    <a:pt x="26437" y="1232"/>
                  </a:lnTo>
                  <a:lnTo>
                    <a:pt x="26217" y="1408"/>
                  </a:lnTo>
                  <a:lnTo>
                    <a:pt x="25865" y="1760"/>
                  </a:lnTo>
                  <a:lnTo>
                    <a:pt x="25557" y="2200"/>
                  </a:lnTo>
                  <a:lnTo>
                    <a:pt x="25293" y="2552"/>
                  </a:lnTo>
                  <a:lnTo>
                    <a:pt x="25030" y="2816"/>
                  </a:lnTo>
                  <a:lnTo>
                    <a:pt x="24854" y="2948"/>
                  </a:lnTo>
                  <a:lnTo>
                    <a:pt x="24722" y="3036"/>
                  </a:lnTo>
                  <a:lnTo>
                    <a:pt x="24546" y="3080"/>
                  </a:lnTo>
                  <a:lnTo>
                    <a:pt x="24326" y="3124"/>
                  </a:lnTo>
                  <a:lnTo>
                    <a:pt x="24106" y="3124"/>
                  </a:lnTo>
                  <a:lnTo>
                    <a:pt x="23886" y="3080"/>
                  </a:lnTo>
                  <a:lnTo>
                    <a:pt x="23710" y="2992"/>
                  </a:lnTo>
                  <a:lnTo>
                    <a:pt x="23534" y="2860"/>
                  </a:lnTo>
                  <a:lnTo>
                    <a:pt x="23182" y="2508"/>
                  </a:lnTo>
                  <a:lnTo>
                    <a:pt x="22830" y="2112"/>
                  </a:lnTo>
                  <a:lnTo>
                    <a:pt x="22434" y="1672"/>
                  </a:lnTo>
                  <a:lnTo>
                    <a:pt x="22214" y="1452"/>
                  </a:lnTo>
                  <a:lnTo>
                    <a:pt x="21994" y="1232"/>
                  </a:lnTo>
                  <a:lnTo>
                    <a:pt x="21730" y="1056"/>
                  </a:lnTo>
                  <a:lnTo>
                    <a:pt x="21466" y="924"/>
                  </a:lnTo>
                  <a:lnTo>
                    <a:pt x="21159" y="792"/>
                  </a:lnTo>
                  <a:lnTo>
                    <a:pt x="20807" y="748"/>
                  </a:lnTo>
                  <a:lnTo>
                    <a:pt x="20455" y="748"/>
                  </a:lnTo>
                  <a:lnTo>
                    <a:pt x="20147" y="792"/>
                  </a:lnTo>
                  <a:lnTo>
                    <a:pt x="19883" y="924"/>
                  </a:lnTo>
                  <a:lnTo>
                    <a:pt x="19619" y="1056"/>
                  </a:lnTo>
                  <a:lnTo>
                    <a:pt x="19355" y="1276"/>
                  </a:lnTo>
                  <a:lnTo>
                    <a:pt x="19135" y="1452"/>
                  </a:lnTo>
                  <a:lnTo>
                    <a:pt x="18695" y="1936"/>
                  </a:lnTo>
                  <a:lnTo>
                    <a:pt x="18343" y="2332"/>
                  </a:lnTo>
                  <a:lnTo>
                    <a:pt x="17947" y="2684"/>
                  </a:lnTo>
                  <a:lnTo>
                    <a:pt x="17727" y="2860"/>
                  </a:lnTo>
                  <a:lnTo>
                    <a:pt x="17507" y="2992"/>
                  </a:lnTo>
                  <a:lnTo>
                    <a:pt x="17244" y="3080"/>
                  </a:lnTo>
                  <a:lnTo>
                    <a:pt x="16980" y="3124"/>
                  </a:lnTo>
                  <a:lnTo>
                    <a:pt x="16672" y="3124"/>
                  </a:lnTo>
                  <a:lnTo>
                    <a:pt x="16364" y="3080"/>
                  </a:lnTo>
                  <a:lnTo>
                    <a:pt x="16056" y="2992"/>
                  </a:lnTo>
                  <a:lnTo>
                    <a:pt x="15836" y="2860"/>
                  </a:lnTo>
                  <a:lnTo>
                    <a:pt x="15572" y="2684"/>
                  </a:lnTo>
                  <a:lnTo>
                    <a:pt x="15308" y="2464"/>
                  </a:lnTo>
                  <a:lnTo>
                    <a:pt x="14824" y="2024"/>
                  </a:lnTo>
                  <a:lnTo>
                    <a:pt x="14296" y="1496"/>
                  </a:lnTo>
                  <a:lnTo>
                    <a:pt x="14032" y="1232"/>
                  </a:lnTo>
                  <a:lnTo>
                    <a:pt x="13724" y="1012"/>
                  </a:lnTo>
                  <a:lnTo>
                    <a:pt x="13373" y="836"/>
                  </a:lnTo>
                  <a:lnTo>
                    <a:pt x="13021" y="704"/>
                  </a:lnTo>
                  <a:lnTo>
                    <a:pt x="12581" y="616"/>
                  </a:lnTo>
                  <a:lnTo>
                    <a:pt x="12141" y="616"/>
                  </a:lnTo>
                  <a:lnTo>
                    <a:pt x="11745" y="660"/>
                  </a:lnTo>
                  <a:lnTo>
                    <a:pt x="11393" y="748"/>
                  </a:lnTo>
                  <a:lnTo>
                    <a:pt x="11085" y="880"/>
                  </a:lnTo>
                  <a:lnTo>
                    <a:pt x="10777" y="1056"/>
                  </a:lnTo>
                  <a:lnTo>
                    <a:pt x="10557" y="1232"/>
                  </a:lnTo>
                  <a:lnTo>
                    <a:pt x="10293" y="1452"/>
                  </a:lnTo>
                  <a:lnTo>
                    <a:pt x="9853" y="1892"/>
                  </a:lnTo>
                  <a:lnTo>
                    <a:pt x="9458" y="2288"/>
                  </a:lnTo>
                  <a:lnTo>
                    <a:pt x="9062" y="2596"/>
                  </a:lnTo>
                  <a:lnTo>
                    <a:pt x="8842" y="2728"/>
                  </a:lnTo>
                  <a:lnTo>
                    <a:pt x="8622" y="2816"/>
                  </a:lnTo>
                  <a:lnTo>
                    <a:pt x="8358" y="2860"/>
                  </a:lnTo>
                  <a:lnTo>
                    <a:pt x="8094" y="2860"/>
                  </a:lnTo>
                  <a:lnTo>
                    <a:pt x="7786" y="2816"/>
                  </a:lnTo>
                  <a:lnTo>
                    <a:pt x="7522" y="2728"/>
                  </a:lnTo>
                  <a:lnTo>
                    <a:pt x="7258" y="2596"/>
                  </a:lnTo>
                  <a:lnTo>
                    <a:pt x="7038" y="2464"/>
                  </a:lnTo>
                  <a:lnTo>
                    <a:pt x="6598" y="2068"/>
                  </a:lnTo>
                  <a:lnTo>
                    <a:pt x="6158" y="1672"/>
                  </a:lnTo>
                  <a:lnTo>
                    <a:pt x="5719" y="1188"/>
                  </a:lnTo>
                  <a:lnTo>
                    <a:pt x="5455" y="968"/>
                  </a:lnTo>
                  <a:lnTo>
                    <a:pt x="5191" y="748"/>
                  </a:lnTo>
                  <a:lnTo>
                    <a:pt x="4927" y="572"/>
                  </a:lnTo>
                  <a:lnTo>
                    <a:pt x="4619" y="396"/>
                  </a:lnTo>
                  <a:lnTo>
                    <a:pt x="4267" y="265"/>
                  </a:lnTo>
                  <a:lnTo>
                    <a:pt x="3871" y="221"/>
                  </a:lnTo>
                  <a:lnTo>
                    <a:pt x="3299" y="221"/>
                  </a:lnTo>
                  <a:lnTo>
                    <a:pt x="3035" y="308"/>
                  </a:lnTo>
                  <a:lnTo>
                    <a:pt x="2727" y="396"/>
                  </a:lnTo>
                  <a:lnTo>
                    <a:pt x="2199" y="660"/>
                  </a:lnTo>
                  <a:lnTo>
                    <a:pt x="1672" y="1056"/>
                  </a:lnTo>
                  <a:lnTo>
                    <a:pt x="1188" y="1452"/>
                  </a:lnTo>
                  <a:lnTo>
                    <a:pt x="748" y="1892"/>
                  </a:lnTo>
                  <a:lnTo>
                    <a:pt x="0" y="2728"/>
                  </a:lnTo>
                  <a:lnTo>
                    <a:pt x="484" y="3124"/>
                  </a:lnTo>
                  <a:lnTo>
                    <a:pt x="1100" y="2376"/>
                  </a:lnTo>
                  <a:lnTo>
                    <a:pt x="1496" y="1980"/>
                  </a:lnTo>
                  <a:lnTo>
                    <a:pt x="1935" y="1628"/>
                  </a:lnTo>
                  <a:lnTo>
                    <a:pt x="2419" y="1276"/>
                  </a:lnTo>
                  <a:lnTo>
                    <a:pt x="2859" y="1012"/>
                  </a:lnTo>
                  <a:lnTo>
                    <a:pt x="3123" y="924"/>
                  </a:lnTo>
                  <a:lnTo>
                    <a:pt x="3343" y="836"/>
                  </a:lnTo>
                  <a:lnTo>
                    <a:pt x="3563" y="792"/>
                  </a:lnTo>
                  <a:lnTo>
                    <a:pt x="3827" y="792"/>
                  </a:lnTo>
                  <a:lnTo>
                    <a:pt x="4091" y="880"/>
                  </a:lnTo>
                  <a:lnTo>
                    <a:pt x="4399" y="968"/>
                  </a:lnTo>
                  <a:lnTo>
                    <a:pt x="4663" y="1100"/>
                  </a:lnTo>
                  <a:lnTo>
                    <a:pt x="4883" y="1232"/>
                  </a:lnTo>
                  <a:lnTo>
                    <a:pt x="5323" y="1628"/>
                  </a:lnTo>
                  <a:lnTo>
                    <a:pt x="5763" y="2068"/>
                  </a:lnTo>
                  <a:lnTo>
                    <a:pt x="6202" y="2552"/>
                  </a:lnTo>
                  <a:lnTo>
                    <a:pt x="6466" y="2772"/>
                  </a:lnTo>
                  <a:lnTo>
                    <a:pt x="6730" y="2992"/>
                  </a:lnTo>
                  <a:lnTo>
                    <a:pt x="6994" y="3168"/>
                  </a:lnTo>
                  <a:lnTo>
                    <a:pt x="7302" y="3300"/>
                  </a:lnTo>
                  <a:lnTo>
                    <a:pt x="7654" y="3388"/>
                  </a:lnTo>
                  <a:lnTo>
                    <a:pt x="8050" y="3476"/>
                  </a:lnTo>
                  <a:lnTo>
                    <a:pt x="8402" y="3476"/>
                  </a:lnTo>
                  <a:lnTo>
                    <a:pt x="8754" y="3388"/>
                  </a:lnTo>
                  <a:lnTo>
                    <a:pt x="9062" y="3300"/>
                  </a:lnTo>
                  <a:lnTo>
                    <a:pt x="9370" y="3124"/>
                  </a:lnTo>
                  <a:lnTo>
                    <a:pt x="9590" y="2948"/>
                  </a:lnTo>
                  <a:lnTo>
                    <a:pt x="9853" y="2772"/>
                  </a:lnTo>
                  <a:lnTo>
                    <a:pt x="10293" y="2288"/>
                  </a:lnTo>
                  <a:lnTo>
                    <a:pt x="10689" y="1892"/>
                  </a:lnTo>
                  <a:lnTo>
                    <a:pt x="11085" y="1584"/>
                  </a:lnTo>
                  <a:lnTo>
                    <a:pt x="11349" y="1408"/>
                  </a:lnTo>
                  <a:lnTo>
                    <a:pt x="11569" y="1320"/>
                  </a:lnTo>
                  <a:lnTo>
                    <a:pt x="11877" y="1232"/>
                  </a:lnTo>
                  <a:lnTo>
                    <a:pt x="12185" y="1188"/>
                  </a:lnTo>
                  <a:lnTo>
                    <a:pt x="12537" y="1232"/>
                  </a:lnTo>
                  <a:lnTo>
                    <a:pt x="12845" y="1276"/>
                  </a:lnTo>
                  <a:lnTo>
                    <a:pt x="13153" y="1408"/>
                  </a:lnTo>
                  <a:lnTo>
                    <a:pt x="13417" y="1540"/>
                  </a:lnTo>
                  <a:lnTo>
                    <a:pt x="13680" y="1760"/>
                  </a:lnTo>
                  <a:lnTo>
                    <a:pt x="13944" y="1980"/>
                  </a:lnTo>
                  <a:lnTo>
                    <a:pt x="14428" y="2420"/>
                  </a:lnTo>
                  <a:lnTo>
                    <a:pt x="14912" y="2904"/>
                  </a:lnTo>
                  <a:lnTo>
                    <a:pt x="15176" y="3124"/>
                  </a:lnTo>
                  <a:lnTo>
                    <a:pt x="15440" y="3344"/>
                  </a:lnTo>
                  <a:lnTo>
                    <a:pt x="15748" y="3476"/>
                  </a:lnTo>
                  <a:lnTo>
                    <a:pt x="16056" y="3608"/>
                  </a:lnTo>
                  <a:lnTo>
                    <a:pt x="16364" y="3696"/>
                  </a:lnTo>
                  <a:lnTo>
                    <a:pt x="16760" y="3740"/>
                  </a:lnTo>
                  <a:lnTo>
                    <a:pt x="17068" y="3740"/>
                  </a:lnTo>
                  <a:lnTo>
                    <a:pt x="17419" y="3652"/>
                  </a:lnTo>
                  <a:lnTo>
                    <a:pt x="17727" y="3520"/>
                  </a:lnTo>
                  <a:lnTo>
                    <a:pt x="18035" y="3388"/>
                  </a:lnTo>
                  <a:lnTo>
                    <a:pt x="18299" y="3212"/>
                  </a:lnTo>
                  <a:lnTo>
                    <a:pt x="18563" y="2992"/>
                  </a:lnTo>
                  <a:lnTo>
                    <a:pt x="18783" y="2772"/>
                  </a:lnTo>
                  <a:lnTo>
                    <a:pt x="19179" y="2332"/>
                  </a:lnTo>
                  <a:lnTo>
                    <a:pt x="19531" y="1936"/>
                  </a:lnTo>
                  <a:lnTo>
                    <a:pt x="19883" y="1584"/>
                  </a:lnTo>
                  <a:lnTo>
                    <a:pt x="20103" y="1452"/>
                  </a:lnTo>
                  <a:lnTo>
                    <a:pt x="20279" y="1408"/>
                  </a:lnTo>
                  <a:lnTo>
                    <a:pt x="20543" y="1320"/>
                  </a:lnTo>
                  <a:lnTo>
                    <a:pt x="20763" y="1320"/>
                  </a:lnTo>
                  <a:lnTo>
                    <a:pt x="21027" y="1364"/>
                  </a:lnTo>
                  <a:lnTo>
                    <a:pt x="21246" y="1452"/>
                  </a:lnTo>
                  <a:lnTo>
                    <a:pt x="21466" y="1584"/>
                  </a:lnTo>
                  <a:lnTo>
                    <a:pt x="21642" y="1716"/>
                  </a:lnTo>
                  <a:lnTo>
                    <a:pt x="22038" y="2068"/>
                  </a:lnTo>
                  <a:lnTo>
                    <a:pt x="22390" y="2508"/>
                  </a:lnTo>
                  <a:lnTo>
                    <a:pt x="22786" y="2948"/>
                  </a:lnTo>
                  <a:lnTo>
                    <a:pt x="23006" y="3168"/>
                  </a:lnTo>
                  <a:lnTo>
                    <a:pt x="23226" y="3388"/>
                  </a:lnTo>
                  <a:lnTo>
                    <a:pt x="23490" y="3520"/>
                  </a:lnTo>
                  <a:lnTo>
                    <a:pt x="23754" y="3652"/>
                  </a:lnTo>
                  <a:lnTo>
                    <a:pt x="24062" y="3696"/>
                  </a:lnTo>
                  <a:lnTo>
                    <a:pt x="24370" y="3740"/>
                  </a:lnTo>
                  <a:lnTo>
                    <a:pt x="24678" y="3696"/>
                  </a:lnTo>
                  <a:lnTo>
                    <a:pt x="24942" y="3608"/>
                  </a:lnTo>
                  <a:lnTo>
                    <a:pt x="25161" y="3476"/>
                  </a:lnTo>
                  <a:lnTo>
                    <a:pt x="25381" y="3300"/>
                  </a:lnTo>
                  <a:lnTo>
                    <a:pt x="25733" y="2948"/>
                  </a:lnTo>
                  <a:lnTo>
                    <a:pt x="26041" y="2552"/>
                  </a:lnTo>
                  <a:lnTo>
                    <a:pt x="26305" y="2200"/>
                  </a:lnTo>
                  <a:lnTo>
                    <a:pt x="26613" y="1848"/>
                  </a:lnTo>
                  <a:lnTo>
                    <a:pt x="26789" y="1716"/>
                  </a:lnTo>
                  <a:lnTo>
                    <a:pt x="26965" y="1628"/>
                  </a:lnTo>
                  <a:lnTo>
                    <a:pt x="27141" y="1540"/>
                  </a:lnTo>
                  <a:lnTo>
                    <a:pt x="27361" y="1452"/>
                  </a:lnTo>
                  <a:lnTo>
                    <a:pt x="27889" y="1452"/>
                  </a:lnTo>
                  <a:lnTo>
                    <a:pt x="28109" y="1540"/>
                  </a:lnTo>
                  <a:lnTo>
                    <a:pt x="28329" y="1628"/>
                  </a:lnTo>
                  <a:lnTo>
                    <a:pt x="28769" y="1936"/>
                  </a:lnTo>
                  <a:lnTo>
                    <a:pt x="29164" y="2288"/>
                  </a:lnTo>
                  <a:lnTo>
                    <a:pt x="29648" y="2640"/>
                  </a:lnTo>
                  <a:lnTo>
                    <a:pt x="29912" y="2816"/>
                  </a:lnTo>
                  <a:lnTo>
                    <a:pt x="30176" y="2992"/>
                  </a:lnTo>
                  <a:lnTo>
                    <a:pt x="30440" y="3080"/>
                  </a:lnTo>
                  <a:lnTo>
                    <a:pt x="30748" y="3168"/>
                  </a:lnTo>
                  <a:lnTo>
                    <a:pt x="31056" y="3168"/>
                  </a:lnTo>
                  <a:lnTo>
                    <a:pt x="31408" y="3124"/>
                  </a:lnTo>
                  <a:lnTo>
                    <a:pt x="31716" y="2992"/>
                  </a:lnTo>
                  <a:lnTo>
                    <a:pt x="31980" y="2860"/>
                  </a:lnTo>
                  <a:lnTo>
                    <a:pt x="32200" y="2684"/>
                  </a:lnTo>
                  <a:lnTo>
                    <a:pt x="32420" y="2508"/>
                  </a:lnTo>
                  <a:lnTo>
                    <a:pt x="32816" y="2068"/>
                  </a:lnTo>
                  <a:lnTo>
                    <a:pt x="33123" y="1584"/>
                  </a:lnTo>
                  <a:lnTo>
                    <a:pt x="33387" y="1188"/>
                  </a:lnTo>
                  <a:lnTo>
                    <a:pt x="33651" y="880"/>
                  </a:lnTo>
                  <a:lnTo>
                    <a:pt x="33783" y="792"/>
                  </a:lnTo>
                  <a:lnTo>
                    <a:pt x="33915" y="704"/>
                  </a:lnTo>
                  <a:lnTo>
                    <a:pt x="34047" y="616"/>
                  </a:lnTo>
                  <a:lnTo>
                    <a:pt x="34355" y="616"/>
                  </a:lnTo>
                  <a:lnTo>
                    <a:pt x="34531" y="704"/>
                  </a:lnTo>
                  <a:lnTo>
                    <a:pt x="34751" y="836"/>
                  </a:lnTo>
                  <a:lnTo>
                    <a:pt x="34971" y="1100"/>
                  </a:lnTo>
                  <a:lnTo>
                    <a:pt x="35235" y="1452"/>
                  </a:lnTo>
                  <a:lnTo>
                    <a:pt x="35543" y="1936"/>
                  </a:lnTo>
                  <a:lnTo>
                    <a:pt x="35851" y="2552"/>
                  </a:lnTo>
                  <a:lnTo>
                    <a:pt x="36159" y="3344"/>
                  </a:lnTo>
                  <a:lnTo>
                    <a:pt x="36730" y="3124"/>
                  </a:lnTo>
                  <a:lnTo>
                    <a:pt x="36423" y="2376"/>
                  </a:lnTo>
                  <a:lnTo>
                    <a:pt x="36115" y="1760"/>
                  </a:lnTo>
                  <a:lnTo>
                    <a:pt x="35807" y="1232"/>
                  </a:lnTo>
                  <a:lnTo>
                    <a:pt x="35499" y="792"/>
                  </a:lnTo>
                  <a:lnTo>
                    <a:pt x="35191" y="440"/>
                  </a:lnTo>
                  <a:lnTo>
                    <a:pt x="34883" y="221"/>
                  </a:lnTo>
                  <a:lnTo>
                    <a:pt x="34531" y="89"/>
                  </a:lnTo>
                  <a:lnTo>
                    <a:pt x="3422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242500" y="2503925"/>
              <a:ext cx="912800" cy="90200"/>
            </a:xfrm>
            <a:custGeom>
              <a:rect b="b" l="l" r="r" t="t"/>
              <a:pathLst>
                <a:path extrusionOk="0" h="3608" w="36512">
                  <a:moveTo>
                    <a:pt x="3652" y="1"/>
                  </a:moveTo>
                  <a:lnTo>
                    <a:pt x="3476" y="89"/>
                  </a:lnTo>
                  <a:lnTo>
                    <a:pt x="3300" y="221"/>
                  </a:lnTo>
                  <a:lnTo>
                    <a:pt x="3168" y="309"/>
                  </a:lnTo>
                  <a:lnTo>
                    <a:pt x="2860" y="661"/>
                  </a:lnTo>
                  <a:lnTo>
                    <a:pt x="2596" y="1012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453" y="1892"/>
                  </a:lnTo>
                  <a:lnTo>
                    <a:pt x="1145" y="1848"/>
                  </a:lnTo>
                  <a:lnTo>
                    <a:pt x="837" y="1804"/>
                  </a:lnTo>
                  <a:lnTo>
                    <a:pt x="573" y="1672"/>
                  </a:lnTo>
                  <a:lnTo>
                    <a:pt x="397" y="1584"/>
                  </a:lnTo>
                  <a:lnTo>
                    <a:pt x="1" y="2024"/>
                  </a:lnTo>
                  <a:lnTo>
                    <a:pt x="265" y="2200"/>
                  </a:lnTo>
                  <a:lnTo>
                    <a:pt x="661" y="2332"/>
                  </a:lnTo>
                  <a:lnTo>
                    <a:pt x="1057" y="2464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056"/>
                  </a:lnTo>
                  <a:lnTo>
                    <a:pt x="3476" y="836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2"/>
                  </a:lnTo>
                  <a:lnTo>
                    <a:pt x="4576" y="1056"/>
                  </a:lnTo>
                  <a:lnTo>
                    <a:pt x="4796" y="1452"/>
                  </a:lnTo>
                  <a:lnTo>
                    <a:pt x="5060" y="1848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596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8"/>
                  </a:lnTo>
                  <a:lnTo>
                    <a:pt x="9151" y="880"/>
                  </a:lnTo>
                  <a:lnTo>
                    <a:pt x="9327" y="749"/>
                  </a:lnTo>
                  <a:lnTo>
                    <a:pt x="9502" y="705"/>
                  </a:lnTo>
                  <a:lnTo>
                    <a:pt x="9678" y="661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6"/>
                  </a:lnTo>
                  <a:lnTo>
                    <a:pt x="10382" y="1012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582" y="2904"/>
                  </a:lnTo>
                  <a:lnTo>
                    <a:pt x="12802" y="2860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44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00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432" y="3608"/>
                  </a:lnTo>
                  <a:lnTo>
                    <a:pt x="18696" y="3520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16"/>
                  </a:lnTo>
                  <a:lnTo>
                    <a:pt x="19928" y="2332"/>
                  </a:lnTo>
                  <a:lnTo>
                    <a:pt x="20236" y="1804"/>
                  </a:lnTo>
                  <a:lnTo>
                    <a:pt x="20412" y="1408"/>
                  </a:lnTo>
                  <a:lnTo>
                    <a:pt x="20632" y="1056"/>
                  </a:lnTo>
                  <a:lnTo>
                    <a:pt x="20764" y="924"/>
                  </a:lnTo>
                  <a:lnTo>
                    <a:pt x="20896" y="792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05"/>
                  </a:lnTo>
                  <a:lnTo>
                    <a:pt x="21423" y="749"/>
                  </a:lnTo>
                  <a:lnTo>
                    <a:pt x="21555" y="836"/>
                  </a:lnTo>
                  <a:lnTo>
                    <a:pt x="21687" y="968"/>
                  </a:lnTo>
                  <a:lnTo>
                    <a:pt x="21907" y="1276"/>
                  </a:lnTo>
                  <a:lnTo>
                    <a:pt x="22215" y="1716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28"/>
                  </a:lnTo>
                  <a:lnTo>
                    <a:pt x="26086" y="2288"/>
                  </a:lnTo>
                  <a:lnTo>
                    <a:pt x="26482" y="1892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672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0705" y="3432"/>
                  </a:lnTo>
                  <a:lnTo>
                    <a:pt x="31013" y="3388"/>
                  </a:lnTo>
                  <a:lnTo>
                    <a:pt x="31321" y="3344"/>
                  </a:lnTo>
                  <a:lnTo>
                    <a:pt x="31585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16"/>
                  </a:lnTo>
                  <a:lnTo>
                    <a:pt x="33872" y="1672"/>
                  </a:lnTo>
                  <a:lnTo>
                    <a:pt x="34312" y="1672"/>
                  </a:lnTo>
                  <a:lnTo>
                    <a:pt x="34576" y="1760"/>
                  </a:lnTo>
                  <a:lnTo>
                    <a:pt x="34796" y="1892"/>
                  </a:lnTo>
                  <a:lnTo>
                    <a:pt x="35280" y="2244"/>
                  </a:lnTo>
                  <a:lnTo>
                    <a:pt x="35676" y="2596"/>
                  </a:lnTo>
                  <a:lnTo>
                    <a:pt x="35984" y="2992"/>
                  </a:lnTo>
                  <a:lnTo>
                    <a:pt x="36512" y="2728"/>
                  </a:lnTo>
                  <a:lnTo>
                    <a:pt x="36336" y="2464"/>
                  </a:lnTo>
                  <a:lnTo>
                    <a:pt x="36160" y="2244"/>
                  </a:lnTo>
                  <a:lnTo>
                    <a:pt x="35896" y="1980"/>
                  </a:lnTo>
                  <a:lnTo>
                    <a:pt x="35632" y="1760"/>
                  </a:lnTo>
                  <a:lnTo>
                    <a:pt x="35368" y="1540"/>
                  </a:lnTo>
                  <a:lnTo>
                    <a:pt x="35060" y="1364"/>
                  </a:lnTo>
                  <a:lnTo>
                    <a:pt x="34752" y="1232"/>
                  </a:lnTo>
                  <a:lnTo>
                    <a:pt x="34488" y="1100"/>
                  </a:lnTo>
                  <a:lnTo>
                    <a:pt x="34136" y="1056"/>
                  </a:lnTo>
                  <a:lnTo>
                    <a:pt x="33828" y="1056"/>
                  </a:lnTo>
                  <a:lnTo>
                    <a:pt x="33520" y="1144"/>
                  </a:lnTo>
                  <a:lnTo>
                    <a:pt x="33212" y="1276"/>
                  </a:lnTo>
                  <a:lnTo>
                    <a:pt x="32948" y="1408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32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0"/>
                  </a:lnTo>
                  <a:lnTo>
                    <a:pt x="28418" y="968"/>
                  </a:lnTo>
                  <a:lnTo>
                    <a:pt x="28198" y="836"/>
                  </a:lnTo>
                  <a:lnTo>
                    <a:pt x="27934" y="792"/>
                  </a:lnTo>
                  <a:lnTo>
                    <a:pt x="27582" y="749"/>
                  </a:lnTo>
                  <a:lnTo>
                    <a:pt x="27230" y="792"/>
                  </a:lnTo>
                  <a:lnTo>
                    <a:pt x="26922" y="880"/>
                  </a:lnTo>
                  <a:lnTo>
                    <a:pt x="26658" y="1012"/>
                  </a:lnTo>
                  <a:lnTo>
                    <a:pt x="26350" y="1232"/>
                  </a:lnTo>
                  <a:lnTo>
                    <a:pt x="26130" y="1408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20"/>
                  </a:lnTo>
                  <a:lnTo>
                    <a:pt x="23315" y="2288"/>
                  </a:lnTo>
                  <a:lnTo>
                    <a:pt x="23007" y="1848"/>
                  </a:lnTo>
                  <a:lnTo>
                    <a:pt x="22699" y="1408"/>
                  </a:lnTo>
                  <a:lnTo>
                    <a:pt x="22391" y="924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09"/>
                  </a:lnTo>
                  <a:lnTo>
                    <a:pt x="21643" y="177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397"/>
                  </a:lnTo>
                  <a:lnTo>
                    <a:pt x="20236" y="617"/>
                  </a:lnTo>
                  <a:lnTo>
                    <a:pt x="19928" y="1056"/>
                  </a:lnTo>
                  <a:lnTo>
                    <a:pt x="19664" y="1540"/>
                  </a:lnTo>
                  <a:lnTo>
                    <a:pt x="19444" y="1980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860"/>
                  </a:lnTo>
                  <a:lnTo>
                    <a:pt x="18520" y="2992"/>
                  </a:lnTo>
                  <a:lnTo>
                    <a:pt x="18300" y="2992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40"/>
                  </a:lnTo>
                  <a:lnTo>
                    <a:pt x="16981" y="2288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288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28"/>
                  </a:lnTo>
                  <a:lnTo>
                    <a:pt x="11262" y="1320"/>
                  </a:lnTo>
                  <a:lnTo>
                    <a:pt x="11042" y="924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89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29"/>
                  </a:lnTo>
                  <a:lnTo>
                    <a:pt x="8359" y="749"/>
                  </a:lnTo>
                  <a:lnTo>
                    <a:pt x="7919" y="1232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12"/>
                  </a:lnTo>
                  <a:lnTo>
                    <a:pt x="6775" y="2200"/>
                  </a:lnTo>
                  <a:lnTo>
                    <a:pt x="6599" y="2244"/>
                  </a:lnTo>
                  <a:lnTo>
                    <a:pt x="6379" y="2244"/>
                  </a:lnTo>
                  <a:lnTo>
                    <a:pt x="6203" y="2156"/>
                  </a:lnTo>
                  <a:lnTo>
                    <a:pt x="6027" y="2068"/>
                  </a:lnTo>
                  <a:lnTo>
                    <a:pt x="5763" y="1804"/>
                  </a:lnTo>
                  <a:lnTo>
                    <a:pt x="5544" y="1496"/>
                  </a:lnTo>
                  <a:lnTo>
                    <a:pt x="5324" y="1144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242500" y="2572100"/>
              <a:ext cx="909500" cy="86925"/>
            </a:xfrm>
            <a:custGeom>
              <a:rect b="b" l="l" r="r" t="t"/>
              <a:pathLst>
                <a:path extrusionOk="0" h="3477" w="36380">
                  <a:moveTo>
                    <a:pt x="4180" y="1"/>
                  </a:moveTo>
                  <a:lnTo>
                    <a:pt x="3916" y="45"/>
                  </a:lnTo>
                  <a:lnTo>
                    <a:pt x="3696" y="133"/>
                  </a:lnTo>
                  <a:lnTo>
                    <a:pt x="3476" y="221"/>
                  </a:lnTo>
                  <a:lnTo>
                    <a:pt x="3124" y="485"/>
                  </a:lnTo>
                  <a:lnTo>
                    <a:pt x="2816" y="793"/>
                  </a:lnTo>
                  <a:lnTo>
                    <a:pt x="2552" y="1101"/>
                  </a:lnTo>
                  <a:lnTo>
                    <a:pt x="2288" y="1409"/>
                  </a:lnTo>
                  <a:lnTo>
                    <a:pt x="2024" y="1673"/>
                  </a:lnTo>
                  <a:lnTo>
                    <a:pt x="1848" y="1761"/>
                  </a:lnTo>
                  <a:lnTo>
                    <a:pt x="1717" y="1849"/>
                  </a:lnTo>
                  <a:lnTo>
                    <a:pt x="1541" y="1892"/>
                  </a:lnTo>
                  <a:lnTo>
                    <a:pt x="1365" y="1892"/>
                  </a:lnTo>
                  <a:lnTo>
                    <a:pt x="1145" y="1849"/>
                  </a:lnTo>
                  <a:lnTo>
                    <a:pt x="881" y="1761"/>
                  </a:lnTo>
                  <a:lnTo>
                    <a:pt x="661" y="1629"/>
                  </a:lnTo>
                  <a:lnTo>
                    <a:pt x="397" y="1453"/>
                  </a:lnTo>
                  <a:lnTo>
                    <a:pt x="1" y="1892"/>
                  </a:lnTo>
                  <a:lnTo>
                    <a:pt x="353" y="2156"/>
                  </a:lnTo>
                  <a:lnTo>
                    <a:pt x="661" y="2332"/>
                  </a:lnTo>
                  <a:lnTo>
                    <a:pt x="1013" y="2464"/>
                  </a:lnTo>
                  <a:lnTo>
                    <a:pt x="1365" y="2508"/>
                  </a:lnTo>
                  <a:lnTo>
                    <a:pt x="1629" y="2464"/>
                  </a:lnTo>
                  <a:lnTo>
                    <a:pt x="1892" y="2420"/>
                  </a:lnTo>
                  <a:lnTo>
                    <a:pt x="2112" y="2288"/>
                  </a:lnTo>
                  <a:lnTo>
                    <a:pt x="2332" y="2156"/>
                  </a:lnTo>
                  <a:lnTo>
                    <a:pt x="2684" y="1849"/>
                  </a:lnTo>
                  <a:lnTo>
                    <a:pt x="3036" y="1497"/>
                  </a:lnTo>
                  <a:lnTo>
                    <a:pt x="3256" y="1189"/>
                  </a:lnTo>
                  <a:lnTo>
                    <a:pt x="3520" y="969"/>
                  </a:lnTo>
                  <a:lnTo>
                    <a:pt x="3784" y="749"/>
                  </a:lnTo>
                  <a:lnTo>
                    <a:pt x="4092" y="617"/>
                  </a:lnTo>
                  <a:lnTo>
                    <a:pt x="4224" y="573"/>
                  </a:lnTo>
                  <a:lnTo>
                    <a:pt x="4400" y="573"/>
                  </a:lnTo>
                  <a:lnTo>
                    <a:pt x="4532" y="617"/>
                  </a:lnTo>
                  <a:lnTo>
                    <a:pt x="4664" y="661"/>
                  </a:lnTo>
                  <a:lnTo>
                    <a:pt x="4928" y="837"/>
                  </a:lnTo>
                  <a:lnTo>
                    <a:pt x="5280" y="1057"/>
                  </a:lnTo>
                  <a:lnTo>
                    <a:pt x="5631" y="1365"/>
                  </a:lnTo>
                  <a:lnTo>
                    <a:pt x="6027" y="1629"/>
                  </a:lnTo>
                  <a:lnTo>
                    <a:pt x="6291" y="1761"/>
                  </a:lnTo>
                  <a:lnTo>
                    <a:pt x="6555" y="1849"/>
                  </a:lnTo>
                  <a:lnTo>
                    <a:pt x="6819" y="1892"/>
                  </a:lnTo>
                  <a:lnTo>
                    <a:pt x="7171" y="1936"/>
                  </a:lnTo>
                  <a:lnTo>
                    <a:pt x="7479" y="1980"/>
                  </a:lnTo>
                  <a:lnTo>
                    <a:pt x="7743" y="1936"/>
                  </a:lnTo>
                  <a:lnTo>
                    <a:pt x="8007" y="1892"/>
                  </a:lnTo>
                  <a:lnTo>
                    <a:pt x="8227" y="1805"/>
                  </a:lnTo>
                  <a:lnTo>
                    <a:pt x="8623" y="1585"/>
                  </a:lnTo>
                  <a:lnTo>
                    <a:pt x="8975" y="1321"/>
                  </a:lnTo>
                  <a:lnTo>
                    <a:pt x="9283" y="1101"/>
                  </a:lnTo>
                  <a:lnTo>
                    <a:pt x="9590" y="925"/>
                  </a:lnTo>
                  <a:lnTo>
                    <a:pt x="9986" y="793"/>
                  </a:lnTo>
                  <a:lnTo>
                    <a:pt x="10426" y="705"/>
                  </a:lnTo>
                  <a:lnTo>
                    <a:pt x="10998" y="705"/>
                  </a:lnTo>
                  <a:lnTo>
                    <a:pt x="11218" y="793"/>
                  </a:lnTo>
                  <a:lnTo>
                    <a:pt x="11438" y="881"/>
                  </a:lnTo>
                  <a:lnTo>
                    <a:pt x="11878" y="1101"/>
                  </a:lnTo>
                  <a:lnTo>
                    <a:pt x="12274" y="1409"/>
                  </a:lnTo>
                  <a:lnTo>
                    <a:pt x="12714" y="1717"/>
                  </a:lnTo>
                  <a:lnTo>
                    <a:pt x="13198" y="2024"/>
                  </a:lnTo>
                  <a:lnTo>
                    <a:pt x="13505" y="2156"/>
                  </a:lnTo>
                  <a:lnTo>
                    <a:pt x="13813" y="2288"/>
                  </a:lnTo>
                  <a:lnTo>
                    <a:pt x="14209" y="2376"/>
                  </a:lnTo>
                  <a:lnTo>
                    <a:pt x="14605" y="2420"/>
                  </a:lnTo>
                  <a:lnTo>
                    <a:pt x="15221" y="2420"/>
                  </a:lnTo>
                  <a:lnTo>
                    <a:pt x="15749" y="2332"/>
                  </a:lnTo>
                  <a:lnTo>
                    <a:pt x="16145" y="2200"/>
                  </a:lnTo>
                  <a:lnTo>
                    <a:pt x="16541" y="2024"/>
                  </a:lnTo>
                  <a:lnTo>
                    <a:pt x="16893" y="1892"/>
                  </a:lnTo>
                  <a:lnTo>
                    <a:pt x="17288" y="1717"/>
                  </a:lnTo>
                  <a:lnTo>
                    <a:pt x="17772" y="1629"/>
                  </a:lnTo>
                  <a:lnTo>
                    <a:pt x="18388" y="1629"/>
                  </a:lnTo>
                  <a:lnTo>
                    <a:pt x="19048" y="1673"/>
                  </a:lnTo>
                  <a:lnTo>
                    <a:pt x="19576" y="1849"/>
                  </a:lnTo>
                  <a:lnTo>
                    <a:pt x="19972" y="2024"/>
                  </a:lnTo>
                  <a:lnTo>
                    <a:pt x="20368" y="2200"/>
                  </a:lnTo>
                  <a:lnTo>
                    <a:pt x="20764" y="2420"/>
                  </a:lnTo>
                  <a:lnTo>
                    <a:pt x="21203" y="2596"/>
                  </a:lnTo>
                  <a:lnTo>
                    <a:pt x="21687" y="2728"/>
                  </a:lnTo>
                  <a:lnTo>
                    <a:pt x="21995" y="2772"/>
                  </a:lnTo>
                  <a:lnTo>
                    <a:pt x="22347" y="2772"/>
                  </a:lnTo>
                  <a:lnTo>
                    <a:pt x="22787" y="2728"/>
                  </a:lnTo>
                  <a:lnTo>
                    <a:pt x="23139" y="2640"/>
                  </a:lnTo>
                  <a:lnTo>
                    <a:pt x="23491" y="2552"/>
                  </a:lnTo>
                  <a:lnTo>
                    <a:pt x="23799" y="2420"/>
                  </a:lnTo>
                  <a:lnTo>
                    <a:pt x="24327" y="2112"/>
                  </a:lnTo>
                  <a:lnTo>
                    <a:pt x="24811" y="1761"/>
                  </a:lnTo>
                  <a:lnTo>
                    <a:pt x="25206" y="1497"/>
                  </a:lnTo>
                  <a:lnTo>
                    <a:pt x="25602" y="1277"/>
                  </a:lnTo>
                  <a:lnTo>
                    <a:pt x="25822" y="1233"/>
                  </a:lnTo>
                  <a:lnTo>
                    <a:pt x="26042" y="1189"/>
                  </a:lnTo>
                  <a:lnTo>
                    <a:pt x="26262" y="1189"/>
                  </a:lnTo>
                  <a:lnTo>
                    <a:pt x="26526" y="1233"/>
                  </a:lnTo>
                  <a:lnTo>
                    <a:pt x="26790" y="1277"/>
                  </a:lnTo>
                  <a:lnTo>
                    <a:pt x="27010" y="1409"/>
                  </a:lnTo>
                  <a:lnTo>
                    <a:pt x="27186" y="1497"/>
                  </a:lnTo>
                  <a:lnTo>
                    <a:pt x="27362" y="1673"/>
                  </a:lnTo>
                  <a:lnTo>
                    <a:pt x="27714" y="1980"/>
                  </a:lnTo>
                  <a:lnTo>
                    <a:pt x="28022" y="2332"/>
                  </a:lnTo>
                  <a:lnTo>
                    <a:pt x="28374" y="2728"/>
                  </a:lnTo>
                  <a:lnTo>
                    <a:pt x="28594" y="2948"/>
                  </a:lnTo>
                  <a:lnTo>
                    <a:pt x="28770" y="3124"/>
                  </a:lnTo>
                  <a:lnTo>
                    <a:pt x="29033" y="3256"/>
                  </a:lnTo>
                  <a:lnTo>
                    <a:pt x="29297" y="3388"/>
                  </a:lnTo>
                  <a:lnTo>
                    <a:pt x="29561" y="3432"/>
                  </a:lnTo>
                  <a:lnTo>
                    <a:pt x="29913" y="3476"/>
                  </a:lnTo>
                  <a:lnTo>
                    <a:pt x="30221" y="3476"/>
                  </a:lnTo>
                  <a:lnTo>
                    <a:pt x="30441" y="3432"/>
                  </a:lnTo>
                  <a:lnTo>
                    <a:pt x="30837" y="3300"/>
                  </a:lnTo>
                  <a:lnTo>
                    <a:pt x="31189" y="3080"/>
                  </a:lnTo>
                  <a:lnTo>
                    <a:pt x="31541" y="2860"/>
                  </a:lnTo>
                  <a:lnTo>
                    <a:pt x="31849" y="2640"/>
                  </a:lnTo>
                  <a:lnTo>
                    <a:pt x="32201" y="2420"/>
                  </a:lnTo>
                  <a:lnTo>
                    <a:pt x="32597" y="2244"/>
                  </a:lnTo>
                  <a:lnTo>
                    <a:pt x="33080" y="2156"/>
                  </a:lnTo>
                  <a:lnTo>
                    <a:pt x="33476" y="2156"/>
                  </a:lnTo>
                  <a:lnTo>
                    <a:pt x="33916" y="2200"/>
                  </a:lnTo>
                  <a:lnTo>
                    <a:pt x="34356" y="2332"/>
                  </a:lnTo>
                  <a:lnTo>
                    <a:pt x="34796" y="2464"/>
                  </a:lnTo>
                  <a:lnTo>
                    <a:pt x="35588" y="2816"/>
                  </a:lnTo>
                  <a:lnTo>
                    <a:pt x="36072" y="3124"/>
                  </a:lnTo>
                  <a:lnTo>
                    <a:pt x="36380" y="2596"/>
                  </a:lnTo>
                  <a:lnTo>
                    <a:pt x="35764" y="2244"/>
                  </a:lnTo>
                  <a:lnTo>
                    <a:pt x="35368" y="2068"/>
                  </a:lnTo>
                  <a:lnTo>
                    <a:pt x="34928" y="1892"/>
                  </a:lnTo>
                  <a:lnTo>
                    <a:pt x="34444" y="1717"/>
                  </a:lnTo>
                  <a:lnTo>
                    <a:pt x="33960" y="1585"/>
                  </a:lnTo>
                  <a:lnTo>
                    <a:pt x="33476" y="1541"/>
                  </a:lnTo>
                  <a:lnTo>
                    <a:pt x="32992" y="1541"/>
                  </a:lnTo>
                  <a:lnTo>
                    <a:pt x="32728" y="1629"/>
                  </a:lnTo>
                  <a:lnTo>
                    <a:pt x="32421" y="1673"/>
                  </a:lnTo>
                  <a:lnTo>
                    <a:pt x="31937" y="1892"/>
                  </a:lnTo>
                  <a:lnTo>
                    <a:pt x="31541" y="2112"/>
                  </a:lnTo>
                  <a:lnTo>
                    <a:pt x="31189" y="2376"/>
                  </a:lnTo>
                  <a:lnTo>
                    <a:pt x="30881" y="2552"/>
                  </a:lnTo>
                  <a:lnTo>
                    <a:pt x="30573" y="2728"/>
                  </a:lnTo>
                  <a:lnTo>
                    <a:pt x="30265" y="2860"/>
                  </a:lnTo>
                  <a:lnTo>
                    <a:pt x="29693" y="2860"/>
                  </a:lnTo>
                  <a:lnTo>
                    <a:pt x="29473" y="2816"/>
                  </a:lnTo>
                  <a:lnTo>
                    <a:pt x="29297" y="2728"/>
                  </a:lnTo>
                  <a:lnTo>
                    <a:pt x="29121" y="2596"/>
                  </a:lnTo>
                  <a:lnTo>
                    <a:pt x="28813" y="2288"/>
                  </a:lnTo>
                  <a:lnTo>
                    <a:pt x="28462" y="1936"/>
                  </a:lnTo>
                  <a:lnTo>
                    <a:pt x="28154" y="1541"/>
                  </a:lnTo>
                  <a:lnTo>
                    <a:pt x="27758" y="1189"/>
                  </a:lnTo>
                  <a:lnTo>
                    <a:pt x="27494" y="1013"/>
                  </a:lnTo>
                  <a:lnTo>
                    <a:pt x="27274" y="837"/>
                  </a:lnTo>
                  <a:lnTo>
                    <a:pt x="26966" y="749"/>
                  </a:lnTo>
                  <a:lnTo>
                    <a:pt x="26658" y="617"/>
                  </a:lnTo>
                  <a:lnTo>
                    <a:pt x="26306" y="573"/>
                  </a:lnTo>
                  <a:lnTo>
                    <a:pt x="25954" y="573"/>
                  </a:lnTo>
                  <a:lnTo>
                    <a:pt x="25690" y="617"/>
                  </a:lnTo>
                  <a:lnTo>
                    <a:pt x="25382" y="705"/>
                  </a:lnTo>
                  <a:lnTo>
                    <a:pt x="25118" y="837"/>
                  </a:lnTo>
                  <a:lnTo>
                    <a:pt x="24899" y="969"/>
                  </a:lnTo>
                  <a:lnTo>
                    <a:pt x="24459" y="1277"/>
                  </a:lnTo>
                  <a:lnTo>
                    <a:pt x="24019" y="1585"/>
                  </a:lnTo>
                  <a:lnTo>
                    <a:pt x="23535" y="1849"/>
                  </a:lnTo>
                  <a:lnTo>
                    <a:pt x="23271" y="1980"/>
                  </a:lnTo>
                  <a:lnTo>
                    <a:pt x="23007" y="2068"/>
                  </a:lnTo>
                  <a:lnTo>
                    <a:pt x="22655" y="2112"/>
                  </a:lnTo>
                  <a:lnTo>
                    <a:pt x="22303" y="2156"/>
                  </a:lnTo>
                  <a:lnTo>
                    <a:pt x="21775" y="2112"/>
                  </a:lnTo>
                  <a:lnTo>
                    <a:pt x="21379" y="2024"/>
                  </a:lnTo>
                  <a:lnTo>
                    <a:pt x="20984" y="1892"/>
                  </a:lnTo>
                  <a:lnTo>
                    <a:pt x="20632" y="1673"/>
                  </a:lnTo>
                  <a:lnTo>
                    <a:pt x="20236" y="1453"/>
                  </a:lnTo>
                  <a:lnTo>
                    <a:pt x="19752" y="1277"/>
                  </a:lnTo>
                  <a:lnTo>
                    <a:pt x="19180" y="1101"/>
                  </a:lnTo>
                  <a:lnTo>
                    <a:pt x="18828" y="1057"/>
                  </a:lnTo>
                  <a:lnTo>
                    <a:pt x="18432" y="1013"/>
                  </a:lnTo>
                  <a:lnTo>
                    <a:pt x="18036" y="1013"/>
                  </a:lnTo>
                  <a:lnTo>
                    <a:pt x="17728" y="1057"/>
                  </a:lnTo>
                  <a:lnTo>
                    <a:pt x="17157" y="1145"/>
                  </a:lnTo>
                  <a:lnTo>
                    <a:pt x="16673" y="1321"/>
                  </a:lnTo>
                  <a:lnTo>
                    <a:pt x="16277" y="1497"/>
                  </a:lnTo>
                  <a:lnTo>
                    <a:pt x="15925" y="1629"/>
                  </a:lnTo>
                  <a:lnTo>
                    <a:pt x="15573" y="1761"/>
                  </a:lnTo>
                  <a:lnTo>
                    <a:pt x="15177" y="1849"/>
                  </a:lnTo>
                  <a:lnTo>
                    <a:pt x="14649" y="1805"/>
                  </a:lnTo>
                  <a:lnTo>
                    <a:pt x="14297" y="1761"/>
                  </a:lnTo>
                  <a:lnTo>
                    <a:pt x="13989" y="1717"/>
                  </a:lnTo>
                  <a:lnTo>
                    <a:pt x="13725" y="1585"/>
                  </a:lnTo>
                  <a:lnTo>
                    <a:pt x="13461" y="1497"/>
                  </a:lnTo>
                  <a:lnTo>
                    <a:pt x="13022" y="1233"/>
                  </a:lnTo>
                  <a:lnTo>
                    <a:pt x="12626" y="925"/>
                  </a:lnTo>
                  <a:lnTo>
                    <a:pt x="12186" y="573"/>
                  </a:lnTo>
                  <a:lnTo>
                    <a:pt x="11966" y="441"/>
                  </a:lnTo>
                  <a:lnTo>
                    <a:pt x="11702" y="309"/>
                  </a:lnTo>
                  <a:lnTo>
                    <a:pt x="11394" y="221"/>
                  </a:lnTo>
                  <a:lnTo>
                    <a:pt x="11086" y="133"/>
                  </a:lnTo>
                  <a:lnTo>
                    <a:pt x="10778" y="89"/>
                  </a:lnTo>
                  <a:lnTo>
                    <a:pt x="10382" y="89"/>
                  </a:lnTo>
                  <a:lnTo>
                    <a:pt x="10074" y="133"/>
                  </a:lnTo>
                  <a:lnTo>
                    <a:pt x="9810" y="221"/>
                  </a:lnTo>
                  <a:lnTo>
                    <a:pt x="9327" y="397"/>
                  </a:lnTo>
                  <a:lnTo>
                    <a:pt x="8975" y="617"/>
                  </a:lnTo>
                  <a:lnTo>
                    <a:pt x="8623" y="837"/>
                  </a:lnTo>
                  <a:lnTo>
                    <a:pt x="8315" y="1057"/>
                  </a:lnTo>
                  <a:lnTo>
                    <a:pt x="8007" y="1233"/>
                  </a:lnTo>
                  <a:lnTo>
                    <a:pt x="7655" y="1365"/>
                  </a:lnTo>
                  <a:lnTo>
                    <a:pt x="7215" y="1365"/>
                  </a:lnTo>
                  <a:lnTo>
                    <a:pt x="6951" y="1321"/>
                  </a:lnTo>
                  <a:lnTo>
                    <a:pt x="6731" y="1277"/>
                  </a:lnTo>
                  <a:lnTo>
                    <a:pt x="6335" y="1101"/>
                  </a:lnTo>
                  <a:lnTo>
                    <a:pt x="5983" y="837"/>
                  </a:lnTo>
                  <a:lnTo>
                    <a:pt x="5631" y="617"/>
                  </a:lnTo>
                  <a:lnTo>
                    <a:pt x="5280" y="309"/>
                  </a:lnTo>
                  <a:lnTo>
                    <a:pt x="5104" y="177"/>
                  </a:lnTo>
                  <a:lnTo>
                    <a:pt x="4884" y="89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243600" y="2635900"/>
              <a:ext cx="911700" cy="103400"/>
            </a:xfrm>
            <a:custGeom>
              <a:rect b="b" l="l" r="r" t="t"/>
              <a:pathLst>
                <a:path extrusionOk="0" h="4136" w="36468">
                  <a:moveTo>
                    <a:pt x="2816" y="0"/>
                  </a:moveTo>
                  <a:lnTo>
                    <a:pt x="2596" y="88"/>
                  </a:lnTo>
                  <a:lnTo>
                    <a:pt x="2112" y="264"/>
                  </a:lnTo>
                  <a:lnTo>
                    <a:pt x="1629" y="572"/>
                  </a:lnTo>
                  <a:lnTo>
                    <a:pt x="1101" y="968"/>
                  </a:lnTo>
                  <a:lnTo>
                    <a:pt x="573" y="1540"/>
                  </a:lnTo>
                  <a:lnTo>
                    <a:pt x="1" y="2200"/>
                  </a:lnTo>
                  <a:lnTo>
                    <a:pt x="441" y="2552"/>
                  </a:lnTo>
                  <a:lnTo>
                    <a:pt x="793" y="2156"/>
                  </a:lnTo>
                  <a:lnTo>
                    <a:pt x="1189" y="1716"/>
                  </a:lnTo>
                  <a:lnTo>
                    <a:pt x="1585" y="1364"/>
                  </a:lnTo>
                  <a:lnTo>
                    <a:pt x="2024" y="1056"/>
                  </a:lnTo>
                  <a:lnTo>
                    <a:pt x="2420" y="792"/>
                  </a:lnTo>
                  <a:lnTo>
                    <a:pt x="2816" y="660"/>
                  </a:lnTo>
                  <a:lnTo>
                    <a:pt x="3036" y="616"/>
                  </a:lnTo>
                  <a:lnTo>
                    <a:pt x="3212" y="616"/>
                  </a:lnTo>
                  <a:lnTo>
                    <a:pt x="3388" y="660"/>
                  </a:lnTo>
                  <a:lnTo>
                    <a:pt x="3564" y="704"/>
                  </a:lnTo>
                  <a:lnTo>
                    <a:pt x="3828" y="880"/>
                  </a:lnTo>
                  <a:lnTo>
                    <a:pt x="4004" y="1100"/>
                  </a:lnTo>
                  <a:lnTo>
                    <a:pt x="4180" y="1364"/>
                  </a:lnTo>
                  <a:lnTo>
                    <a:pt x="4312" y="1628"/>
                  </a:lnTo>
                  <a:lnTo>
                    <a:pt x="4488" y="1980"/>
                  </a:lnTo>
                  <a:lnTo>
                    <a:pt x="4708" y="2288"/>
                  </a:lnTo>
                  <a:lnTo>
                    <a:pt x="5016" y="2552"/>
                  </a:lnTo>
                  <a:lnTo>
                    <a:pt x="5192" y="2684"/>
                  </a:lnTo>
                  <a:lnTo>
                    <a:pt x="5368" y="2772"/>
                  </a:lnTo>
                  <a:lnTo>
                    <a:pt x="5675" y="2860"/>
                  </a:lnTo>
                  <a:lnTo>
                    <a:pt x="5983" y="2860"/>
                  </a:lnTo>
                  <a:lnTo>
                    <a:pt x="6291" y="2816"/>
                  </a:lnTo>
                  <a:lnTo>
                    <a:pt x="6555" y="2684"/>
                  </a:lnTo>
                  <a:lnTo>
                    <a:pt x="6819" y="2508"/>
                  </a:lnTo>
                  <a:lnTo>
                    <a:pt x="7083" y="2332"/>
                  </a:lnTo>
                  <a:lnTo>
                    <a:pt x="7567" y="1892"/>
                  </a:lnTo>
                  <a:lnTo>
                    <a:pt x="7963" y="1540"/>
                  </a:lnTo>
                  <a:lnTo>
                    <a:pt x="8359" y="1232"/>
                  </a:lnTo>
                  <a:lnTo>
                    <a:pt x="8535" y="1100"/>
                  </a:lnTo>
                  <a:lnTo>
                    <a:pt x="8755" y="1056"/>
                  </a:lnTo>
                  <a:lnTo>
                    <a:pt x="8975" y="1012"/>
                  </a:lnTo>
                  <a:lnTo>
                    <a:pt x="9195" y="1056"/>
                  </a:lnTo>
                  <a:lnTo>
                    <a:pt x="9327" y="1144"/>
                  </a:lnTo>
                  <a:lnTo>
                    <a:pt x="9502" y="1232"/>
                  </a:lnTo>
                  <a:lnTo>
                    <a:pt x="9766" y="1496"/>
                  </a:lnTo>
                  <a:lnTo>
                    <a:pt x="9986" y="1804"/>
                  </a:lnTo>
                  <a:lnTo>
                    <a:pt x="10162" y="2156"/>
                  </a:lnTo>
                  <a:lnTo>
                    <a:pt x="10426" y="2596"/>
                  </a:lnTo>
                  <a:lnTo>
                    <a:pt x="10734" y="2948"/>
                  </a:lnTo>
                  <a:lnTo>
                    <a:pt x="10866" y="3124"/>
                  </a:lnTo>
                  <a:lnTo>
                    <a:pt x="11086" y="3255"/>
                  </a:lnTo>
                  <a:lnTo>
                    <a:pt x="11306" y="3343"/>
                  </a:lnTo>
                  <a:lnTo>
                    <a:pt x="11526" y="3387"/>
                  </a:lnTo>
                  <a:lnTo>
                    <a:pt x="11790" y="3387"/>
                  </a:lnTo>
                  <a:lnTo>
                    <a:pt x="12054" y="3343"/>
                  </a:lnTo>
                  <a:lnTo>
                    <a:pt x="12274" y="3255"/>
                  </a:lnTo>
                  <a:lnTo>
                    <a:pt x="12450" y="3080"/>
                  </a:lnTo>
                  <a:lnTo>
                    <a:pt x="12802" y="2772"/>
                  </a:lnTo>
                  <a:lnTo>
                    <a:pt x="13066" y="2376"/>
                  </a:lnTo>
                  <a:lnTo>
                    <a:pt x="13329" y="2024"/>
                  </a:lnTo>
                  <a:lnTo>
                    <a:pt x="13593" y="1760"/>
                  </a:lnTo>
                  <a:lnTo>
                    <a:pt x="13857" y="1540"/>
                  </a:lnTo>
                  <a:lnTo>
                    <a:pt x="14033" y="1452"/>
                  </a:lnTo>
                  <a:lnTo>
                    <a:pt x="14209" y="1408"/>
                  </a:lnTo>
                  <a:lnTo>
                    <a:pt x="14429" y="1408"/>
                  </a:lnTo>
                  <a:lnTo>
                    <a:pt x="14605" y="1452"/>
                  </a:lnTo>
                  <a:lnTo>
                    <a:pt x="14825" y="1540"/>
                  </a:lnTo>
                  <a:lnTo>
                    <a:pt x="15001" y="1716"/>
                  </a:lnTo>
                  <a:lnTo>
                    <a:pt x="15353" y="2068"/>
                  </a:lnTo>
                  <a:lnTo>
                    <a:pt x="15705" y="2508"/>
                  </a:lnTo>
                  <a:lnTo>
                    <a:pt x="16145" y="2992"/>
                  </a:lnTo>
                  <a:lnTo>
                    <a:pt x="16365" y="3211"/>
                  </a:lnTo>
                  <a:lnTo>
                    <a:pt x="16585" y="3431"/>
                  </a:lnTo>
                  <a:lnTo>
                    <a:pt x="16849" y="3607"/>
                  </a:lnTo>
                  <a:lnTo>
                    <a:pt x="17113" y="3739"/>
                  </a:lnTo>
                  <a:lnTo>
                    <a:pt x="17420" y="3783"/>
                  </a:lnTo>
                  <a:lnTo>
                    <a:pt x="17772" y="3783"/>
                  </a:lnTo>
                  <a:lnTo>
                    <a:pt x="18036" y="3739"/>
                  </a:lnTo>
                  <a:lnTo>
                    <a:pt x="18300" y="3607"/>
                  </a:lnTo>
                  <a:lnTo>
                    <a:pt x="18520" y="3475"/>
                  </a:lnTo>
                  <a:lnTo>
                    <a:pt x="18740" y="3299"/>
                  </a:lnTo>
                  <a:lnTo>
                    <a:pt x="19092" y="2860"/>
                  </a:lnTo>
                  <a:lnTo>
                    <a:pt x="19400" y="2376"/>
                  </a:lnTo>
                  <a:lnTo>
                    <a:pt x="19664" y="1936"/>
                  </a:lnTo>
                  <a:lnTo>
                    <a:pt x="19928" y="1584"/>
                  </a:lnTo>
                  <a:lnTo>
                    <a:pt x="20060" y="1452"/>
                  </a:lnTo>
                  <a:lnTo>
                    <a:pt x="20236" y="1320"/>
                  </a:lnTo>
                  <a:lnTo>
                    <a:pt x="20412" y="1276"/>
                  </a:lnTo>
                  <a:lnTo>
                    <a:pt x="20632" y="1232"/>
                  </a:lnTo>
                  <a:lnTo>
                    <a:pt x="20940" y="1232"/>
                  </a:lnTo>
                  <a:lnTo>
                    <a:pt x="21115" y="1320"/>
                  </a:lnTo>
                  <a:lnTo>
                    <a:pt x="21247" y="1408"/>
                  </a:lnTo>
                  <a:lnTo>
                    <a:pt x="21555" y="1716"/>
                  </a:lnTo>
                  <a:lnTo>
                    <a:pt x="21907" y="2068"/>
                  </a:lnTo>
                  <a:lnTo>
                    <a:pt x="22259" y="2508"/>
                  </a:lnTo>
                  <a:lnTo>
                    <a:pt x="22479" y="2728"/>
                  </a:lnTo>
                  <a:lnTo>
                    <a:pt x="22699" y="2904"/>
                  </a:lnTo>
                  <a:lnTo>
                    <a:pt x="22963" y="3080"/>
                  </a:lnTo>
                  <a:lnTo>
                    <a:pt x="23227" y="3211"/>
                  </a:lnTo>
                  <a:lnTo>
                    <a:pt x="23535" y="3299"/>
                  </a:lnTo>
                  <a:lnTo>
                    <a:pt x="23843" y="3343"/>
                  </a:lnTo>
                  <a:lnTo>
                    <a:pt x="24151" y="3299"/>
                  </a:lnTo>
                  <a:lnTo>
                    <a:pt x="24415" y="3255"/>
                  </a:lnTo>
                  <a:lnTo>
                    <a:pt x="24679" y="3167"/>
                  </a:lnTo>
                  <a:lnTo>
                    <a:pt x="24898" y="3036"/>
                  </a:lnTo>
                  <a:lnTo>
                    <a:pt x="25250" y="2728"/>
                  </a:lnTo>
                  <a:lnTo>
                    <a:pt x="25602" y="2376"/>
                  </a:lnTo>
                  <a:lnTo>
                    <a:pt x="25866" y="2112"/>
                  </a:lnTo>
                  <a:lnTo>
                    <a:pt x="26174" y="1848"/>
                  </a:lnTo>
                  <a:lnTo>
                    <a:pt x="26482" y="1672"/>
                  </a:lnTo>
                  <a:lnTo>
                    <a:pt x="26658" y="1628"/>
                  </a:lnTo>
                  <a:lnTo>
                    <a:pt x="27142" y="1628"/>
                  </a:lnTo>
                  <a:lnTo>
                    <a:pt x="27406" y="1716"/>
                  </a:lnTo>
                  <a:lnTo>
                    <a:pt x="27670" y="1804"/>
                  </a:lnTo>
                  <a:lnTo>
                    <a:pt x="27890" y="1980"/>
                  </a:lnTo>
                  <a:lnTo>
                    <a:pt x="28330" y="2376"/>
                  </a:lnTo>
                  <a:lnTo>
                    <a:pt x="28726" y="2860"/>
                  </a:lnTo>
                  <a:lnTo>
                    <a:pt x="29121" y="3299"/>
                  </a:lnTo>
                  <a:lnTo>
                    <a:pt x="29561" y="3739"/>
                  </a:lnTo>
                  <a:lnTo>
                    <a:pt x="29825" y="3915"/>
                  </a:lnTo>
                  <a:lnTo>
                    <a:pt x="30045" y="4047"/>
                  </a:lnTo>
                  <a:lnTo>
                    <a:pt x="30353" y="4091"/>
                  </a:lnTo>
                  <a:lnTo>
                    <a:pt x="30617" y="4135"/>
                  </a:lnTo>
                  <a:lnTo>
                    <a:pt x="30881" y="4135"/>
                  </a:lnTo>
                  <a:lnTo>
                    <a:pt x="31189" y="4047"/>
                  </a:lnTo>
                  <a:lnTo>
                    <a:pt x="31453" y="3915"/>
                  </a:lnTo>
                  <a:lnTo>
                    <a:pt x="31673" y="3783"/>
                  </a:lnTo>
                  <a:lnTo>
                    <a:pt x="31893" y="3607"/>
                  </a:lnTo>
                  <a:lnTo>
                    <a:pt x="32289" y="3167"/>
                  </a:lnTo>
                  <a:lnTo>
                    <a:pt x="32640" y="2728"/>
                  </a:lnTo>
                  <a:lnTo>
                    <a:pt x="32948" y="2288"/>
                  </a:lnTo>
                  <a:lnTo>
                    <a:pt x="33256" y="2024"/>
                  </a:lnTo>
                  <a:lnTo>
                    <a:pt x="33388" y="1892"/>
                  </a:lnTo>
                  <a:lnTo>
                    <a:pt x="33520" y="1848"/>
                  </a:lnTo>
                  <a:lnTo>
                    <a:pt x="33652" y="1804"/>
                  </a:lnTo>
                  <a:lnTo>
                    <a:pt x="33784" y="1804"/>
                  </a:lnTo>
                  <a:lnTo>
                    <a:pt x="34048" y="1892"/>
                  </a:lnTo>
                  <a:lnTo>
                    <a:pt x="34356" y="2024"/>
                  </a:lnTo>
                  <a:lnTo>
                    <a:pt x="34664" y="2244"/>
                  </a:lnTo>
                  <a:lnTo>
                    <a:pt x="34972" y="2508"/>
                  </a:lnTo>
                  <a:lnTo>
                    <a:pt x="35280" y="2816"/>
                  </a:lnTo>
                  <a:lnTo>
                    <a:pt x="35544" y="3124"/>
                  </a:lnTo>
                  <a:lnTo>
                    <a:pt x="35764" y="3387"/>
                  </a:lnTo>
                  <a:lnTo>
                    <a:pt x="35896" y="3695"/>
                  </a:lnTo>
                  <a:lnTo>
                    <a:pt x="36468" y="3475"/>
                  </a:lnTo>
                  <a:lnTo>
                    <a:pt x="36292" y="3124"/>
                  </a:lnTo>
                  <a:lnTo>
                    <a:pt x="36028" y="2772"/>
                  </a:lnTo>
                  <a:lnTo>
                    <a:pt x="35720" y="2376"/>
                  </a:lnTo>
                  <a:lnTo>
                    <a:pt x="35368" y="2068"/>
                  </a:lnTo>
                  <a:lnTo>
                    <a:pt x="34972" y="1760"/>
                  </a:lnTo>
                  <a:lnTo>
                    <a:pt x="34620" y="1496"/>
                  </a:lnTo>
                  <a:lnTo>
                    <a:pt x="34224" y="1320"/>
                  </a:lnTo>
                  <a:lnTo>
                    <a:pt x="33872" y="1232"/>
                  </a:lnTo>
                  <a:lnTo>
                    <a:pt x="33608" y="1188"/>
                  </a:lnTo>
                  <a:lnTo>
                    <a:pt x="33344" y="1232"/>
                  </a:lnTo>
                  <a:lnTo>
                    <a:pt x="33124" y="1364"/>
                  </a:lnTo>
                  <a:lnTo>
                    <a:pt x="32904" y="1496"/>
                  </a:lnTo>
                  <a:lnTo>
                    <a:pt x="32728" y="1672"/>
                  </a:lnTo>
                  <a:lnTo>
                    <a:pt x="32509" y="1892"/>
                  </a:lnTo>
                  <a:lnTo>
                    <a:pt x="32157" y="2376"/>
                  </a:lnTo>
                  <a:lnTo>
                    <a:pt x="31849" y="2772"/>
                  </a:lnTo>
                  <a:lnTo>
                    <a:pt x="31541" y="3124"/>
                  </a:lnTo>
                  <a:lnTo>
                    <a:pt x="31365" y="3255"/>
                  </a:lnTo>
                  <a:lnTo>
                    <a:pt x="31189" y="3387"/>
                  </a:lnTo>
                  <a:lnTo>
                    <a:pt x="31013" y="3475"/>
                  </a:lnTo>
                  <a:lnTo>
                    <a:pt x="30793" y="3519"/>
                  </a:lnTo>
                  <a:lnTo>
                    <a:pt x="30573" y="3519"/>
                  </a:lnTo>
                  <a:lnTo>
                    <a:pt x="30353" y="3475"/>
                  </a:lnTo>
                  <a:lnTo>
                    <a:pt x="30133" y="3387"/>
                  </a:lnTo>
                  <a:lnTo>
                    <a:pt x="29957" y="3255"/>
                  </a:lnTo>
                  <a:lnTo>
                    <a:pt x="29561" y="2904"/>
                  </a:lnTo>
                  <a:lnTo>
                    <a:pt x="29165" y="2464"/>
                  </a:lnTo>
                  <a:lnTo>
                    <a:pt x="28726" y="1936"/>
                  </a:lnTo>
                  <a:lnTo>
                    <a:pt x="28462" y="1672"/>
                  </a:lnTo>
                  <a:lnTo>
                    <a:pt x="28198" y="1452"/>
                  </a:lnTo>
                  <a:lnTo>
                    <a:pt x="27890" y="1276"/>
                  </a:lnTo>
                  <a:lnTo>
                    <a:pt x="27582" y="1100"/>
                  </a:lnTo>
                  <a:lnTo>
                    <a:pt x="27230" y="1012"/>
                  </a:lnTo>
                  <a:lnTo>
                    <a:pt x="26834" y="1012"/>
                  </a:lnTo>
                  <a:lnTo>
                    <a:pt x="26570" y="1056"/>
                  </a:lnTo>
                  <a:lnTo>
                    <a:pt x="26306" y="1100"/>
                  </a:lnTo>
                  <a:lnTo>
                    <a:pt x="26042" y="1232"/>
                  </a:lnTo>
                  <a:lnTo>
                    <a:pt x="25866" y="1364"/>
                  </a:lnTo>
                  <a:lnTo>
                    <a:pt x="25470" y="1672"/>
                  </a:lnTo>
                  <a:lnTo>
                    <a:pt x="25162" y="1980"/>
                  </a:lnTo>
                  <a:lnTo>
                    <a:pt x="24855" y="2288"/>
                  </a:lnTo>
                  <a:lnTo>
                    <a:pt x="24591" y="2508"/>
                  </a:lnTo>
                  <a:lnTo>
                    <a:pt x="24415" y="2596"/>
                  </a:lnTo>
                  <a:lnTo>
                    <a:pt x="24283" y="2684"/>
                  </a:lnTo>
                  <a:lnTo>
                    <a:pt x="24063" y="2728"/>
                  </a:lnTo>
                  <a:lnTo>
                    <a:pt x="23887" y="2728"/>
                  </a:lnTo>
                  <a:lnTo>
                    <a:pt x="23623" y="2684"/>
                  </a:lnTo>
                  <a:lnTo>
                    <a:pt x="23403" y="2640"/>
                  </a:lnTo>
                  <a:lnTo>
                    <a:pt x="23227" y="2508"/>
                  </a:lnTo>
                  <a:lnTo>
                    <a:pt x="23051" y="2376"/>
                  </a:lnTo>
                  <a:lnTo>
                    <a:pt x="22699" y="2068"/>
                  </a:lnTo>
                  <a:lnTo>
                    <a:pt x="22347" y="1672"/>
                  </a:lnTo>
                  <a:lnTo>
                    <a:pt x="21995" y="1276"/>
                  </a:lnTo>
                  <a:lnTo>
                    <a:pt x="21819" y="1100"/>
                  </a:lnTo>
                  <a:lnTo>
                    <a:pt x="21599" y="924"/>
                  </a:lnTo>
                  <a:lnTo>
                    <a:pt x="21379" y="792"/>
                  </a:lnTo>
                  <a:lnTo>
                    <a:pt x="21115" y="660"/>
                  </a:lnTo>
                  <a:lnTo>
                    <a:pt x="20852" y="616"/>
                  </a:lnTo>
                  <a:lnTo>
                    <a:pt x="20544" y="616"/>
                  </a:lnTo>
                  <a:lnTo>
                    <a:pt x="20236" y="660"/>
                  </a:lnTo>
                  <a:lnTo>
                    <a:pt x="19972" y="792"/>
                  </a:lnTo>
                  <a:lnTo>
                    <a:pt x="19752" y="924"/>
                  </a:lnTo>
                  <a:lnTo>
                    <a:pt x="19532" y="1144"/>
                  </a:lnTo>
                  <a:lnTo>
                    <a:pt x="19356" y="1320"/>
                  </a:lnTo>
                  <a:lnTo>
                    <a:pt x="19180" y="1584"/>
                  </a:lnTo>
                  <a:lnTo>
                    <a:pt x="18872" y="2068"/>
                  </a:lnTo>
                  <a:lnTo>
                    <a:pt x="18608" y="2464"/>
                  </a:lnTo>
                  <a:lnTo>
                    <a:pt x="18344" y="2816"/>
                  </a:lnTo>
                  <a:lnTo>
                    <a:pt x="18212" y="2948"/>
                  </a:lnTo>
                  <a:lnTo>
                    <a:pt x="18036" y="3080"/>
                  </a:lnTo>
                  <a:lnTo>
                    <a:pt x="17860" y="3167"/>
                  </a:lnTo>
                  <a:lnTo>
                    <a:pt x="17684" y="3211"/>
                  </a:lnTo>
                  <a:lnTo>
                    <a:pt x="17464" y="3211"/>
                  </a:lnTo>
                  <a:lnTo>
                    <a:pt x="17288" y="3124"/>
                  </a:lnTo>
                  <a:lnTo>
                    <a:pt x="17069" y="3036"/>
                  </a:lnTo>
                  <a:lnTo>
                    <a:pt x="16893" y="2904"/>
                  </a:lnTo>
                  <a:lnTo>
                    <a:pt x="16541" y="2552"/>
                  </a:lnTo>
                  <a:lnTo>
                    <a:pt x="16189" y="2112"/>
                  </a:lnTo>
                  <a:lnTo>
                    <a:pt x="15793" y="1628"/>
                  </a:lnTo>
                  <a:lnTo>
                    <a:pt x="15529" y="1364"/>
                  </a:lnTo>
                  <a:lnTo>
                    <a:pt x="15309" y="1188"/>
                  </a:lnTo>
                  <a:lnTo>
                    <a:pt x="15045" y="1012"/>
                  </a:lnTo>
                  <a:lnTo>
                    <a:pt x="14781" y="880"/>
                  </a:lnTo>
                  <a:lnTo>
                    <a:pt x="14473" y="792"/>
                  </a:lnTo>
                  <a:lnTo>
                    <a:pt x="14121" y="836"/>
                  </a:lnTo>
                  <a:lnTo>
                    <a:pt x="13857" y="880"/>
                  </a:lnTo>
                  <a:lnTo>
                    <a:pt x="13637" y="968"/>
                  </a:lnTo>
                  <a:lnTo>
                    <a:pt x="13417" y="1100"/>
                  </a:lnTo>
                  <a:lnTo>
                    <a:pt x="13198" y="1276"/>
                  </a:lnTo>
                  <a:lnTo>
                    <a:pt x="12890" y="1628"/>
                  </a:lnTo>
                  <a:lnTo>
                    <a:pt x="12582" y="2024"/>
                  </a:lnTo>
                  <a:lnTo>
                    <a:pt x="12318" y="2332"/>
                  </a:lnTo>
                  <a:lnTo>
                    <a:pt x="12098" y="2596"/>
                  </a:lnTo>
                  <a:lnTo>
                    <a:pt x="11878" y="2772"/>
                  </a:lnTo>
                  <a:lnTo>
                    <a:pt x="11746" y="2816"/>
                  </a:lnTo>
                  <a:lnTo>
                    <a:pt x="11614" y="2816"/>
                  </a:lnTo>
                  <a:lnTo>
                    <a:pt x="11482" y="2772"/>
                  </a:lnTo>
                  <a:lnTo>
                    <a:pt x="11350" y="2728"/>
                  </a:lnTo>
                  <a:lnTo>
                    <a:pt x="11130" y="2508"/>
                  </a:lnTo>
                  <a:lnTo>
                    <a:pt x="10910" y="2244"/>
                  </a:lnTo>
                  <a:lnTo>
                    <a:pt x="10690" y="1848"/>
                  </a:lnTo>
                  <a:lnTo>
                    <a:pt x="10470" y="1452"/>
                  </a:lnTo>
                  <a:lnTo>
                    <a:pt x="10162" y="1056"/>
                  </a:lnTo>
                  <a:lnTo>
                    <a:pt x="9986" y="880"/>
                  </a:lnTo>
                  <a:lnTo>
                    <a:pt x="9810" y="704"/>
                  </a:lnTo>
                  <a:lnTo>
                    <a:pt x="9590" y="572"/>
                  </a:lnTo>
                  <a:lnTo>
                    <a:pt x="9371" y="484"/>
                  </a:lnTo>
                  <a:lnTo>
                    <a:pt x="9019" y="440"/>
                  </a:lnTo>
                  <a:lnTo>
                    <a:pt x="8711" y="440"/>
                  </a:lnTo>
                  <a:lnTo>
                    <a:pt x="8403" y="528"/>
                  </a:lnTo>
                  <a:lnTo>
                    <a:pt x="8139" y="660"/>
                  </a:lnTo>
                  <a:lnTo>
                    <a:pt x="7875" y="836"/>
                  </a:lnTo>
                  <a:lnTo>
                    <a:pt x="7611" y="1012"/>
                  </a:lnTo>
                  <a:lnTo>
                    <a:pt x="7127" y="1452"/>
                  </a:lnTo>
                  <a:lnTo>
                    <a:pt x="6687" y="1848"/>
                  </a:lnTo>
                  <a:lnTo>
                    <a:pt x="6291" y="2156"/>
                  </a:lnTo>
                  <a:lnTo>
                    <a:pt x="6115" y="2244"/>
                  </a:lnTo>
                  <a:lnTo>
                    <a:pt x="5939" y="2288"/>
                  </a:lnTo>
                  <a:lnTo>
                    <a:pt x="5763" y="2288"/>
                  </a:lnTo>
                  <a:lnTo>
                    <a:pt x="5587" y="2244"/>
                  </a:lnTo>
                  <a:lnTo>
                    <a:pt x="5368" y="2068"/>
                  </a:lnTo>
                  <a:lnTo>
                    <a:pt x="5148" y="1892"/>
                  </a:lnTo>
                  <a:lnTo>
                    <a:pt x="5016" y="1628"/>
                  </a:lnTo>
                  <a:lnTo>
                    <a:pt x="4840" y="1364"/>
                  </a:lnTo>
                  <a:lnTo>
                    <a:pt x="4664" y="1012"/>
                  </a:lnTo>
                  <a:lnTo>
                    <a:pt x="4444" y="704"/>
                  </a:lnTo>
                  <a:lnTo>
                    <a:pt x="4180" y="440"/>
                  </a:lnTo>
                  <a:lnTo>
                    <a:pt x="4048" y="308"/>
                  </a:lnTo>
                  <a:lnTo>
                    <a:pt x="3872" y="176"/>
                  </a:lnTo>
                  <a:lnTo>
                    <a:pt x="3652" y="88"/>
                  </a:lnTo>
                  <a:lnTo>
                    <a:pt x="3476" y="44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17"/>
          <p:cNvGrpSpPr/>
          <p:nvPr/>
        </p:nvGrpSpPr>
        <p:grpSpPr>
          <a:xfrm>
            <a:off x="8008762" y="1631162"/>
            <a:ext cx="1714344" cy="661428"/>
            <a:chOff x="241400" y="2709575"/>
            <a:chExt cx="915000" cy="353025"/>
          </a:xfrm>
        </p:grpSpPr>
        <p:sp>
          <p:nvSpPr>
            <p:cNvPr id="468" name="Google Shape;468;p17"/>
            <p:cNvSpPr/>
            <p:nvPr/>
          </p:nvSpPr>
          <p:spPr>
            <a:xfrm>
              <a:off x="241400" y="2709575"/>
              <a:ext cx="913900" cy="108900"/>
            </a:xfrm>
            <a:custGeom>
              <a:rect b="b" l="l" r="r" t="t"/>
              <a:pathLst>
                <a:path extrusionOk="0" h="4356" w="36556">
                  <a:moveTo>
                    <a:pt x="2992" y="1"/>
                  </a:moveTo>
                  <a:lnTo>
                    <a:pt x="2816" y="45"/>
                  </a:lnTo>
                  <a:lnTo>
                    <a:pt x="2596" y="89"/>
                  </a:lnTo>
                  <a:lnTo>
                    <a:pt x="2200" y="264"/>
                  </a:lnTo>
                  <a:lnTo>
                    <a:pt x="1761" y="572"/>
                  </a:lnTo>
                  <a:lnTo>
                    <a:pt x="1321" y="968"/>
                  </a:lnTo>
                  <a:lnTo>
                    <a:pt x="881" y="1496"/>
                  </a:lnTo>
                  <a:lnTo>
                    <a:pt x="441" y="2156"/>
                  </a:lnTo>
                  <a:lnTo>
                    <a:pt x="1" y="2904"/>
                  </a:lnTo>
                  <a:lnTo>
                    <a:pt x="529" y="3212"/>
                  </a:lnTo>
                  <a:lnTo>
                    <a:pt x="881" y="2552"/>
                  </a:lnTo>
                  <a:lnTo>
                    <a:pt x="1277" y="1980"/>
                  </a:lnTo>
                  <a:lnTo>
                    <a:pt x="1673" y="1540"/>
                  </a:lnTo>
                  <a:lnTo>
                    <a:pt x="2024" y="1144"/>
                  </a:lnTo>
                  <a:lnTo>
                    <a:pt x="2332" y="880"/>
                  </a:lnTo>
                  <a:lnTo>
                    <a:pt x="2684" y="704"/>
                  </a:lnTo>
                  <a:lnTo>
                    <a:pt x="2992" y="616"/>
                  </a:lnTo>
                  <a:lnTo>
                    <a:pt x="3300" y="616"/>
                  </a:lnTo>
                  <a:lnTo>
                    <a:pt x="3476" y="704"/>
                  </a:lnTo>
                  <a:lnTo>
                    <a:pt x="3652" y="792"/>
                  </a:lnTo>
                  <a:lnTo>
                    <a:pt x="3828" y="924"/>
                  </a:lnTo>
                  <a:lnTo>
                    <a:pt x="3960" y="1100"/>
                  </a:lnTo>
                  <a:lnTo>
                    <a:pt x="4224" y="1496"/>
                  </a:lnTo>
                  <a:lnTo>
                    <a:pt x="4488" y="1980"/>
                  </a:lnTo>
                  <a:lnTo>
                    <a:pt x="4840" y="2508"/>
                  </a:lnTo>
                  <a:lnTo>
                    <a:pt x="5192" y="3036"/>
                  </a:lnTo>
                  <a:lnTo>
                    <a:pt x="5412" y="3300"/>
                  </a:lnTo>
                  <a:lnTo>
                    <a:pt x="5675" y="3476"/>
                  </a:lnTo>
                  <a:lnTo>
                    <a:pt x="5939" y="3652"/>
                  </a:lnTo>
                  <a:lnTo>
                    <a:pt x="6247" y="3784"/>
                  </a:lnTo>
                  <a:lnTo>
                    <a:pt x="6599" y="3872"/>
                  </a:lnTo>
                  <a:lnTo>
                    <a:pt x="6907" y="3872"/>
                  </a:lnTo>
                  <a:lnTo>
                    <a:pt x="7171" y="3828"/>
                  </a:lnTo>
                  <a:lnTo>
                    <a:pt x="7435" y="3740"/>
                  </a:lnTo>
                  <a:lnTo>
                    <a:pt x="7699" y="3608"/>
                  </a:lnTo>
                  <a:lnTo>
                    <a:pt x="7919" y="3432"/>
                  </a:lnTo>
                  <a:lnTo>
                    <a:pt x="8359" y="3080"/>
                  </a:lnTo>
                  <a:lnTo>
                    <a:pt x="8799" y="2728"/>
                  </a:lnTo>
                  <a:lnTo>
                    <a:pt x="9239" y="2420"/>
                  </a:lnTo>
                  <a:lnTo>
                    <a:pt x="9503" y="2288"/>
                  </a:lnTo>
                  <a:lnTo>
                    <a:pt x="9766" y="2200"/>
                  </a:lnTo>
                  <a:lnTo>
                    <a:pt x="10074" y="2112"/>
                  </a:lnTo>
                  <a:lnTo>
                    <a:pt x="10690" y="2112"/>
                  </a:lnTo>
                  <a:lnTo>
                    <a:pt x="10954" y="2156"/>
                  </a:lnTo>
                  <a:lnTo>
                    <a:pt x="11174" y="2200"/>
                  </a:lnTo>
                  <a:lnTo>
                    <a:pt x="11394" y="2332"/>
                  </a:lnTo>
                  <a:lnTo>
                    <a:pt x="11834" y="2596"/>
                  </a:lnTo>
                  <a:lnTo>
                    <a:pt x="12186" y="2904"/>
                  </a:lnTo>
                  <a:lnTo>
                    <a:pt x="12626" y="3256"/>
                  </a:lnTo>
                  <a:lnTo>
                    <a:pt x="12846" y="3432"/>
                  </a:lnTo>
                  <a:lnTo>
                    <a:pt x="13110" y="3564"/>
                  </a:lnTo>
                  <a:lnTo>
                    <a:pt x="13374" y="3696"/>
                  </a:lnTo>
                  <a:lnTo>
                    <a:pt x="13681" y="3784"/>
                  </a:lnTo>
                  <a:lnTo>
                    <a:pt x="14033" y="3872"/>
                  </a:lnTo>
                  <a:lnTo>
                    <a:pt x="14385" y="3872"/>
                  </a:lnTo>
                  <a:lnTo>
                    <a:pt x="14781" y="3828"/>
                  </a:lnTo>
                  <a:lnTo>
                    <a:pt x="15177" y="3784"/>
                  </a:lnTo>
                  <a:lnTo>
                    <a:pt x="15529" y="3652"/>
                  </a:lnTo>
                  <a:lnTo>
                    <a:pt x="15837" y="3520"/>
                  </a:lnTo>
                  <a:lnTo>
                    <a:pt x="16101" y="3344"/>
                  </a:lnTo>
                  <a:lnTo>
                    <a:pt x="16409" y="3124"/>
                  </a:lnTo>
                  <a:lnTo>
                    <a:pt x="16893" y="2772"/>
                  </a:lnTo>
                  <a:lnTo>
                    <a:pt x="17376" y="2376"/>
                  </a:lnTo>
                  <a:lnTo>
                    <a:pt x="17596" y="2244"/>
                  </a:lnTo>
                  <a:lnTo>
                    <a:pt x="17816" y="2112"/>
                  </a:lnTo>
                  <a:lnTo>
                    <a:pt x="18036" y="2068"/>
                  </a:lnTo>
                  <a:lnTo>
                    <a:pt x="18256" y="2024"/>
                  </a:lnTo>
                  <a:lnTo>
                    <a:pt x="18520" y="2024"/>
                  </a:lnTo>
                  <a:lnTo>
                    <a:pt x="18784" y="2068"/>
                  </a:lnTo>
                  <a:lnTo>
                    <a:pt x="19136" y="2244"/>
                  </a:lnTo>
                  <a:lnTo>
                    <a:pt x="19400" y="2464"/>
                  </a:lnTo>
                  <a:lnTo>
                    <a:pt x="19620" y="2684"/>
                  </a:lnTo>
                  <a:lnTo>
                    <a:pt x="19796" y="2948"/>
                  </a:lnTo>
                  <a:lnTo>
                    <a:pt x="20060" y="3300"/>
                  </a:lnTo>
                  <a:lnTo>
                    <a:pt x="20324" y="3564"/>
                  </a:lnTo>
                  <a:lnTo>
                    <a:pt x="20500" y="3740"/>
                  </a:lnTo>
                  <a:lnTo>
                    <a:pt x="20676" y="3828"/>
                  </a:lnTo>
                  <a:lnTo>
                    <a:pt x="20896" y="3916"/>
                  </a:lnTo>
                  <a:lnTo>
                    <a:pt x="21159" y="4004"/>
                  </a:lnTo>
                  <a:lnTo>
                    <a:pt x="21511" y="4047"/>
                  </a:lnTo>
                  <a:lnTo>
                    <a:pt x="21863" y="4004"/>
                  </a:lnTo>
                  <a:lnTo>
                    <a:pt x="22127" y="3916"/>
                  </a:lnTo>
                  <a:lnTo>
                    <a:pt x="22435" y="3784"/>
                  </a:lnTo>
                  <a:lnTo>
                    <a:pt x="22655" y="3608"/>
                  </a:lnTo>
                  <a:lnTo>
                    <a:pt x="22919" y="3432"/>
                  </a:lnTo>
                  <a:lnTo>
                    <a:pt x="23359" y="2992"/>
                  </a:lnTo>
                  <a:lnTo>
                    <a:pt x="23755" y="2596"/>
                  </a:lnTo>
                  <a:lnTo>
                    <a:pt x="24151" y="2244"/>
                  </a:lnTo>
                  <a:lnTo>
                    <a:pt x="24371" y="2112"/>
                  </a:lnTo>
                  <a:lnTo>
                    <a:pt x="24591" y="2024"/>
                  </a:lnTo>
                  <a:lnTo>
                    <a:pt x="24855" y="1936"/>
                  </a:lnTo>
                  <a:lnTo>
                    <a:pt x="25118" y="1892"/>
                  </a:lnTo>
                  <a:lnTo>
                    <a:pt x="25426" y="1892"/>
                  </a:lnTo>
                  <a:lnTo>
                    <a:pt x="25690" y="1936"/>
                  </a:lnTo>
                  <a:lnTo>
                    <a:pt x="25954" y="2068"/>
                  </a:lnTo>
                  <a:lnTo>
                    <a:pt x="26218" y="2200"/>
                  </a:lnTo>
                  <a:lnTo>
                    <a:pt x="26438" y="2376"/>
                  </a:lnTo>
                  <a:lnTo>
                    <a:pt x="26658" y="2552"/>
                  </a:lnTo>
                  <a:lnTo>
                    <a:pt x="27098" y="3036"/>
                  </a:lnTo>
                  <a:lnTo>
                    <a:pt x="27538" y="3476"/>
                  </a:lnTo>
                  <a:lnTo>
                    <a:pt x="27802" y="3740"/>
                  </a:lnTo>
                  <a:lnTo>
                    <a:pt x="28066" y="3916"/>
                  </a:lnTo>
                  <a:lnTo>
                    <a:pt x="28374" y="4091"/>
                  </a:lnTo>
                  <a:lnTo>
                    <a:pt x="28682" y="4223"/>
                  </a:lnTo>
                  <a:lnTo>
                    <a:pt x="28989" y="4311"/>
                  </a:lnTo>
                  <a:lnTo>
                    <a:pt x="29385" y="4355"/>
                  </a:lnTo>
                  <a:lnTo>
                    <a:pt x="29605" y="4355"/>
                  </a:lnTo>
                  <a:lnTo>
                    <a:pt x="29913" y="4311"/>
                  </a:lnTo>
                  <a:lnTo>
                    <a:pt x="30177" y="4223"/>
                  </a:lnTo>
                  <a:lnTo>
                    <a:pt x="30397" y="4091"/>
                  </a:lnTo>
                  <a:lnTo>
                    <a:pt x="30617" y="4004"/>
                  </a:lnTo>
                  <a:lnTo>
                    <a:pt x="31013" y="3696"/>
                  </a:lnTo>
                  <a:lnTo>
                    <a:pt x="31409" y="3388"/>
                  </a:lnTo>
                  <a:lnTo>
                    <a:pt x="31717" y="3080"/>
                  </a:lnTo>
                  <a:lnTo>
                    <a:pt x="32069" y="2816"/>
                  </a:lnTo>
                  <a:lnTo>
                    <a:pt x="32465" y="2596"/>
                  </a:lnTo>
                  <a:lnTo>
                    <a:pt x="32685" y="2552"/>
                  </a:lnTo>
                  <a:lnTo>
                    <a:pt x="32948" y="2508"/>
                  </a:lnTo>
                  <a:lnTo>
                    <a:pt x="33212" y="2464"/>
                  </a:lnTo>
                  <a:lnTo>
                    <a:pt x="33476" y="2464"/>
                  </a:lnTo>
                  <a:lnTo>
                    <a:pt x="33960" y="2596"/>
                  </a:lnTo>
                  <a:lnTo>
                    <a:pt x="34444" y="2772"/>
                  </a:lnTo>
                  <a:lnTo>
                    <a:pt x="34928" y="3036"/>
                  </a:lnTo>
                  <a:lnTo>
                    <a:pt x="35324" y="3300"/>
                  </a:lnTo>
                  <a:lnTo>
                    <a:pt x="35632" y="3564"/>
                  </a:lnTo>
                  <a:lnTo>
                    <a:pt x="36116" y="4004"/>
                  </a:lnTo>
                  <a:lnTo>
                    <a:pt x="36556" y="3608"/>
                  </a:lnTo>
                  <a:lnTo>
                    <a:pt x="35984" y="3036"/>
                  </a:lnTo>
                  <a:lnTo>
                    <a:pt x="35588" y="2728"/>
                  </a:lnTo>
                  <a:lnTo>
                    <a:pt x="35104" y="2464"/>
                  </a:lnTo>
                  <a:lnTo>
                    <a:pt x="34620" y="2200"/>
                  </a:lnTo>
                  <a:lnTo>
                    <a:pt x="34048" y="1980"/>
                  </a:lnTo>
                  <a:lnTo>
                    <a:pt x="33784" y="1936"/>
                  </a:lnTo>
                  <a:lnTo>
                    <a:pt x="33476" y="1892"/>
                  </a:lnTo>
                  <a:lnTo>
                    <a:pt x="33168" y="1848"/>
                  </a:lnTo>
                  <a:lnTo>
                    <a:pt x="32860" y="1892"/>
                  </a:lnTo>
                  <a:lnTo>
                    <a:pt x="32553" y="1936"/>
                  </a:lnTo>
                  <a:lnTo>
                    <a:pt x="32245" y="2024"/>
                  </a:lnTo>
                  <a:lnTo>
                    <a:pt x="32025" y="2156"/>
                  </a:lnTo>
                  <a:lnTo>
                    <a:pt x="31761" y="2288"/>
                  </a:lnTo>
                  <a:lnTo>
                    <a:pt x="31365" y="2596"/>
                  </a:lnTo>
                  <a:lnTo>
                    <a:pt x="30969" y="2948"/>
                  </a:lnTo>
                  <a:lnTo>
                    <a:pt x="30661" y="3212"/>
                  </a:lnTo>
                  <a:lnTo>
                    <a:pt x="30353" y="3476"/>
                  </a:lnTo>
                  <a:lnTo>
                    <a:pt x="29957" y="3652"/>
                  </a:lnTo>
                  <a:lnTo>
                    <a:pt x="29781" y="3696"/>
                  </a:lnTo>
                  <a:lnTo>
                    <a:pt x="29561" y="3740"/>
                  </a:lnTo>
                  <a:lnTo>
                    <a:pt x="29253" y="3740"/>
                  </a:lnTo>
                  <a:lnTo>
                    <a:pt x="28945" y="3696"/>
                  </a:lnTo>
                  <a:lnTo>
                    <a:pt x="28682" y="3608"/>
                  </a:lnTo>
                  <a:lnTo>
                    <a:pt x="28462" y="3476"/>
                  </a:lnTo>
                  <a:lnTo>
                    <a:pt x="28198" y="3300"/>
                  </a:lnTo>
                  <a:lnTo>
                    <a:pt x="27978" y="3080"/>
                  </a:lnTo>
                  <a:lnTo>
                    <a:pt x="27538" y="2596"/>
                  </a:lnTo>
                  <a:lnTo>
                    <a:pt x="27054" y="2112"/>
                  </a:lnTo>
                  <a:lnTo>
                    <a:pt x="26790" y="1892"/>
                  </a:lnTo>
                  <a:lnTo>
                    <a:pt x="26482" y="1672"/>
                  </a:lnTo>
                  <a:lnTo>
                    <a:pt x="26174" y="1496"/>
                  </a:lnTo>
                  <a:lnTo>
                    <a:pt x="25866" y="1364"/>
                  </a:lnTo>
                  <a:lnTo>
                    <a:pt x="25470" y="1320"/>
                  </a:lnTo>
                  <a:lnTo>
                    <a:pt x="25074" y="1276"/>
                  </a:lnTo>
                  <a:lnTo>
                    <a:pt x="24723" y="1364"/>
                  </a:lnTo>
                  <a:lnTo>
                    <a:pt x="24415" y="1452"/>
                  </a:lnTo>
                  <a:lnTo>
                    <a:pt x="24107" y="1584"/>
                  </a:lnTo>
                  <a:lnTo>
                    <a:pt x="23843" y="1760"/>
                  </a:lnTo>
                  <a:lnTo>
                    <a:pt x="23359" y="2112"/>
                  </a:lnTo>
                  <a:lnTo>
                    <a:pt x="22919" y="2552"/>
                  </a:lnTo>
                  <a:lnTo>
                    <a:pt x="22523" y="2992"/>
                  </a:lnTo>
                  <a:lnTo>
                    <a:pt x="22127" y="3256"/>
                  </a:lnTo>
                  <a:lnTo>
                    <a:pt x="21951" y="3388"/>
                  </a:lnTo>
                  <a:lnTo>
                    <a:pt x="21731" y="3432"/>
                  </a:lnTo>
                  <a:lnTo>
                    <a:pt x="21291" y="3432"/>
                  </a:lnTo>
                  <a:lnTo>
                    <a:pt x="20984" y="3300"/>
                  </a:lnTo>
                  <a:lnTo>
                    <a:pt x="20720" y="3124"/>
                  </a:lnTo>
                  <a:lnTo>
                    <a:pt x="20500" y="2904"/>
                  </a:lnTo>
                  <a:lnTo>
                    <a:pt x="20280" y="2596"/>
                  </a:lnTo>
                  <a:lnTo>
                    <a:pt x="20060" y="2288"/>
                  </a:lnTo>
                  <a:lnTo>
                    <a:pt x="19796" y="1980"/>
                  </a:lnTo>
                  <a:lnTo>
                    <a:pt x="19400" y="1716"/>
                  </a:lnTo>
                  <a:lnTo>
                    <a:pt x="19224" y="1584"/>
                  </a:lnTo>
                  <a:lnTo>
                    <a:pt x="18960" y="1496"/>
                  </a:lnTo>
                  <a:lnTo>
                    <a:pt x="18564" y="1408"/>
                  </a:lnTo>
                  <a:lnTo>
                    <a:pt x="18256" y="1408"/>
                  </a:lnTo>
                  <a:lnTo>
                    <a:pt x="17904" y="1452"/>
                  </a:lnTo>
                  <a:lnTo>
                    <a:pt x="17596" y="1540"/>
                  </a:lnTo>
                  <a:lnTo>
                    <a:pt x="17332" y="1716"/>
                  </a:lnTo>
                  <a:lnTo>
                    <a:pt x="17025" y="1892"/>
                  </a:lnTo>
                  <a:lnTo>
                    <a:pt x="16541" y="2288"/>
                  </a:lnTo>
                  <a:lnTo>
                    <a:pt x="16057" y="2640"/>
                  </a:lnTo>
                  <a:lnTo>
                    <a:pt x="15573" y="2948"/>
                  </a:lnTo>
                  <a:lnTo>
                    <a:pt x="15309" y="3080"/>
                  </a:lnTo>
                  <a:lnTo>
                    <a:pt x="15001" y="3168"/>
                  </a:lnTo>
                  <a:lnTo>
                    <a:pt x="14737" y="3256"/>
                  </a:lnTo>
                  <a:lnTo>
                    <a:pt x="14077" y="3256"/>
                  </a:lnTo>
                  <a:lnTo>
                    <a:pt x="13813" y="3212"/>
                  </a:lnTo>
                  <a:lnTo>
                    <a:pt x="13593" y="3124"/>
                  </a:lnTo>
                  <a:lnTo>
                    <a:pt x="13374" y="3036"/>
                  </a:lnTo>
                  <a:lnTo>
                    <a:pt x="12978" y="2772"/>
                  </a:lnTo>
                  <a:lnTo>
                    <a:pt x="12582" y="2464"/>
                  </a:lnTo>
                  <a:lnTo>
                    <a:pt x="12186" y="2112"/>
                  </a:lnTo>
                  <a:lnTo>
                    <a:pt x="11922" y="1936"/>
                  </a:lnTo>
                  <a:lnTo>
                    <a:pt x="11702" y="1760"/>
                  </a:lnTo>
                  <a:lnTo>
                    <a:pt x="11394" y="1672"/>
                  </a:lnTo>
                  <a:lnTo>
                    <a:pt x="11086" y="1540"/>
                  </a:lnTo>
                  <a:lnTo>
                    <a:pt x="10734" y="1496"/>
                  </a:lnTo>
                  <a:lnTo>
                    <a:pt x="10338" y="1496"/>
                  </a:lnTo>
                  <a:lnTo>
                    <a:pt x="9942" y="1540"/>
                  </a:lnTo>
                  <a:lnTo>
                    <a:pt x="9590" y="1628"/>
                  </a:lnTo>
                  <a:lnTo>
                    <a:pt x="9283" y="1716"/>
                  </a:lnTo>
                  <a:lnTo>
                    <a:pt x="8975" y="1892"/>
                  </a:lnTo>
                  <a:lnTo>
                    <a:pt x="8447" y="2244"/>
                  </a:lnTo>
                  <a:lnTo>
                    <a:pt x="7963" y="2596"/>
                  </a:lnTo>
                  <a:lnTo>
                    <a:pt x="7567" y="2948"/>
                  </a:lnTo>
                  <a:lnTo>
                    <a:pt x="7215" y="3168"/>
                  </a:lnTo>
                  <a:lnTo>
                    <a:pt x="6995" y="3256"/>
                  </a:lnTo>
                  <a:lnTo>
                    <a:pt x="6643" y="3256"/>
                  </a:lnTo>
                  <a:lnTo>
                    <a:pt x="6423" y="3212"/>
                  </a:lnTo>
                  <a:lnTo>
                    <a:pt x="6203" y="3124"/>
                  </a:lnTo>
                  <a:lnTo>
                    <a:pt x="5983" y="2992"/>
                  </a:lnTo>
                  <a:lnTo>
                    <a:pt x="5807" y="2816"/>
                  </a:lnTo>
                  <a:lnTo>
                    <a:pt x="5632" y="2640"/>
                  </a:lnTo>
                  <a:lnTo>
                    <a:pt x="5324" y="2156"/>
                  </a:lnTo>
                  <a:lnTo>
                    <a:pt x="5016" y="1672"/>
                  </a:lnTo>
                  <a:lnTo>
                    <a:pt x="4708" y="1144"/>
                  </a:lnTo>
                  <a:lnTo>
                    <a:pt x="4356" y="660"/>
                  </a:lnTo>
                  <a:lnTo>
                    <a:pt x="4180" y="440"/>
                  </a:lnTo>
                  <a:lnTo>
                    <a:pt x="3960" y="264"/>
                  </a:lnTo>
                  <a:lnTo>
                    <a:pt x="3696" y="133"/>
                  </a:lnTo>
                  <a:lnTo>
                    <a:pt x="3388" y="45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244700" y="2808550"/>
              <a:ext cx="911700" cy="89100"/>
            </a:xfrm>
            <a:custGeom>
              <a:rect b="b" l="l" r="r" t="t"/>
              <a:pathLst>
                <a:path extrusionOk="0" h="3564" w="36468">
                  <a:moveTo>
                    <a:pt x="23755" y="1"/>
                  </a:moveTo>
                  <a:lnTo>
                    <a:pt x="23359" y="88"/>
                  </a:lnTo>
                  <a:lnTo>
                    <a:pt x="23007" y="264"/>
                  </a:lnTo>
                  <a:lnTo>
                    <a:pt x="22655" y="440"/>
                  </a:lnTo>
                  <a:lnTo>
                    <a:pt x="22303" y="660"/>
                  </a:lnTo>
                  <a:lnTo>
                    <a:pt x="21687" y="1188"/>
                  </a:lnTo>
                  <a:lnTo>
                    <a:pt x="21115" y="1672"/>
                  </a:lnTo>
                  <a:lnTo>
                    <a:pt x="20808" y="1892"/>
                  </a:lnTo>
                  <a:lnTo>
                    <a:pt x="20500" y="2068"/>
                  </a:lnTo>
                  <a:lnTo>
                    <a:pt x="20148" y="2244"/>
                  </a:lnTo>
                  <a:lnTo>
                    <a:pt x="19796" y="2332"/>
                  </a:lnTo>
                  <a:lnTo>
                    <a:pt x="19400" y="2376"/>
                  </a:lnTo>
                  <a:lnTo>
                    <a:pt x="19004" y="2376"/>
                  </a:lnTo>
                  <a:lnTo>
                    <a:pt x="18696" y="2332"/>
                  </a:lnTo>
                  <a:lnTo>
                    <a:pt x="18388" y="2244"/>
                  </a:lnTo>
                  <a:lnTo>
                    <a:pt x="18124" y="2156"/>
                  </a:lnTo>
                  <a:lnTo>
                    <a:pt x="17904" y="2024"/>
                  </a:lnTo>
                  <a:lnTo>
                    <a:pt x="17464" y="1716"/>
                  </a:lnTo>
                  <a:lnTo>
                    <a:pt x="17069" y="1364"/>
                  </a:lnTo>
                  <a:lnTo>
                    <a:pt x="16629" y="968"/>
                  </a:lnTo>
                  <a:lnTo>
                    <a:pt x="16365" y="792"/>
                  </a:lnTo>
                  <a:lnTo>
                    <a:pt x="16101" y="616"/>
                  </a:lnTo>
                  <a:lnTo>
                    <a:pt x="15837" y="484"/>
                  </a:lnTo>
                  <a:lnTo>
                    <a:pt x="15529" y="396"/>
                  </a:lnTo>
                  <a:lnTo>
                    <a:pt x="15133" y="352"/>
                  </a:lnTo>
                  <a:lnTo>
                    <a:pt x="14737" y="352"/>
                  </a:lnTo>
                  <a:lnTo>
                    <a:pt x="14341" y="396"/>
                  </a:lnTo>
                  <a:lnTo>
                    <a:pt x="13989" y="484"/>
                  </a:lnTo>
                  <a:lnTo>
                    <a:pt x="13681" y="616"/>
                  </a:lnTo>
                  <a:lnTo>
                    <a:pt x="13417" y="748"/>
                  </a:lnTo>
                  <a:lnTo>
                    <a:pt x="13154" y="924"/>
                  </a:lnTo>
                  <a:lnTo>
                    <a:pt x="12934" y="1100"/>
                  </a:lnTo>
                  <a:lnTo>
                    <a:pt x="12494" y="1540"/>
                  </a:lnTo>
                  <a:lnTo>
                    <a:pt x="12098" y="1892"/>
                  </a:lnTo>
                  <a:lnTo>
                    <a:pt x="11702" y="2200"/>
                  </a:lnTo>
                  <a:lnTo>
                    <a:pt x="11482" y="2332"/>
                  </a:lnTo>
                  <a:lnTo>
                    <a:pt x="11262" y="2420"/>
                  </a:lnTo>
                  <a:lnTo>
                    <a:pt x="10998" y="2464"/>
                  </a:lnTo>
                  <a:lnTo>
                    <a:pt x="10690" y="2508"/>
                  </a:lnTo>
                  <a:lnTo>
                    <a:pt x="10338" y="2508"/>
                  </a:lnTo>
                  <a:lnTo>
                    <a:pt x="10074" y="2464"/>
                  </a:lnTo>
                  <a:lnTo>
                    <a:pt x="9810" y="2376"/>
                  </a:lnTo>
                  <a:lnTo>
                    <a:pt x="9546" y="2244"/>
                  </a:lnTo>
                  <a:lnTo>
                    <a:pt x="9327" y="2068"/>
                  </a:lnTo>
                  <a:lnTo>
                    <a:pt x="9107" y="1892"/>
                  </a:lnTo>
                  <a:lnTo>
                    <a:pt x="8711" y="1452"/>
                  </a:lnTo>
                  <a:lnTo>
                    <a:pt x="8227" y="1012"/>
                  </a:lnTo>
                  <a:lnTo>
                    <a:pt x="7963" y="792"/>
                  </a:lnTo>
                  <a:lnTo>
                    <a:pt x="7699" y="572"/>
                  </a:lnTo>
                  <a:lnTo>
                    <a:pt x="7391" y="440"/>
                  </a:lnTo>
                  <a:lnTo>
                    <a:pt x="7039" y="308"/>
                  </a:lnTo>
                  <a:lnTo>
                    <a:pt x="6643" y="220"/>
                  </a:lnTo>
                  <a:lnTo>
                    <a:pt x="5895" y="220"/>
                  </a:lnTo>
                  <a:lnTo>
                    <a:pt x="5631" y="264"/>
                  </a:lnTo>
                  <a:lnTo>
                    <a:pt x="5148" y="440"/>
                  </a:lnTo>
                  <a:lnTo>
                    <a:pt x="4664" y="616"/>
                  </a:lnTo>
                  <a:lnTo>
                    <a:pt x="4224" y="880"/>
                  </a:lnTo>
                  <a:lnTo>
                    <a:pt x="3652" y="1188"/>
                  </a:lnTo>
                  <a:lnTo>
                    <a:pt x="3036" y="1408"/>
                  </a:lnTo>
                  <a:lnTo>
                    <a:pt x="2684" y="1540"/>
                  </a:lnTo>
                  <a:lnTo>
                    <a:pt x="2332" y="1584"/>
                  </a:lnTo>
                  <a:lnTo>
                    <a:pt x="1936" y="1628"/>
                  </a:lnTo>
                  <a:lnTo>
                    <a:pt x="1453" y="1672"/>
                  </a:lnTo>
                  <a:lnTo>
                    <a:pt x="793" y="1584"/>
                  </a:lnTo>
                  <a:lnTo>
                    <a:pt x="133" y="1452"/>
                  </a:lnTo>
                  <a:lnTo>
                    <a:pt x="1" y="2068"/>
                  </a:lnTo>
                  <a:lnTo>
                    <a:pt x="705" y="2200"/>
                  </a:lnTo>
                  <a:lnTo>
                    <a:pt x="1453" y="2244"/>
                  </a:lnTo>
                  <a:lnTo>
                    <a:pt x="1980" y="2244"/>
                  </a:lnTo>
                  <a:lnTo>
                    <a:pt x="2420" y="2200"/>
                  </a:lnTo>
                  <a:lnTo>
                    <a:pt x="2816" y="2112"/>
                  </a:lnTo>
                  <a:lnTo>
                    <a:pt x="3212" y="1980"/>
                  </a:lnTo>
                  <a:lnTo>
                    <a:pt x="3916" y="1716"/>
                  </a:lnTo>
                  <a:lnTo>
                    <a:pt x="4488" y="1408"/>
                  </a:lnTo>
                  <a:lnTo>
                    <a:pt x="4928" y="1188"/>
                  </a:lnTo>
                  <a:lnTo>
                    <a:pt x="5324" y="1012"/>
                  </a:lnTo>
                  <a:lnTo>
                    <a:pt x="5763" y="880"/>
                  </a:lnTo>
                  <a:lnTo>
                    <a:pt x="6247" y="792"/>
                  </a:lnTo>
                  <a:lnTo>
                    <a:pt x="6555" y="792"/>
                  </a:lnTo>
                  <a:lnTo>
                    <a:pt x="6863" y="880"/>
                  </a:lnTo>
                  <a:lnTo>
                    <a:pt x="7127" y="968"/>
                  </a:lnTo>
                  <a:lnTo>
                    <a:pt x="7391" y="1100"/>
                  </a:lnTo>
                  <a:lnTo>
                    <a:pt x="7611" y="1276"/>
                  </a:lnTo>
                  <a:lnTo>
                    <a:pt x="7831" y="1452"/>
                  </a:lnTo>
                  <a:lnTo>
                    <a:pt x="8271" y="1892"/>
                  </a:lnTo>
                  <a:lnTo>
                    <a:pt x="8711" y="2332"/>
                  </a:lnTo>
                  <a:lnTo>
                    <a:pt x="8975" y="2552"/>
                  </a:lnTo>
                  <a:lnTo>
                    <a:pt x="9239" y="2728"/>
                  </a:lnTo>
                  <a:lnTo>
                    <a:pt x="9546" y="2904"/>
                  </a:lnTo>
                  <a:lnTo>
                    <a:pt x="9898" y="3036"/>
                  </a:lnTo>
                  <a:lnTo>
                    <a:pt x="10294" y="3124"/>
                  </a:lnTo>
                  <a:lnTo>
                    <a:pt x="10734" y="3124"/>
                  </a:lnTo>
                  <a:lnTo>
                    <a:pt x="11086" y="3080"/>
                  </a:lnTo>
                  <a:lnTo>
                    <a:pt x="11438" y="2992"/>
                  </a:lnTo>
                  <a:lnTo>
                    <a:pt x="11746" y="2860"/>
                  </a:lnTo>
                  <a:lnTo>
                    <a:pt x="12010" y="2728"/>
                  </a:lnTo>
                  <a:lnTo>
                    <a:pt x="12274" y="2552"/>
                  </a:lnTo>
                  <a:lnTo>
                    <a:pt x="12494" y="2332"/>
                  </a:lnTo>
                  <a:lnTo>
                    <a:pt x="12934" y="1936"/>
                  </a:lnTo>
                  <a:lnTo>
                    <a:pt x="13285" y="1584"/>
                  </a:lnTo>
                  <a:lnTo>
                    <a:pt x="13725" y="1276"/>
                  </a:lnTo>
                  <a:lnTo>
                    <a:pt x="13945" y="1144"/>
                  </a:lnTo>
                  <a:lnTo>
                    <a:pt x="14209" y="1056"/>
                  </a:lnTo>
                  <a:lnTo>
                    <a:pt x="14473" y="968"/>
                  </a:lnTo>
                  <a:lnTo>
                    <a:pt x="14781" y="924"/>
                  </a:lnTo>
                  <a:lnTo>
                    <a:pt x="15089" y="924"/>
                  </a:lnTo>
                  <a:lnTo>
                    <a:pt x="15353" y="968"/>
                  </a:lnTo>
                  <a:lnTo>
                    <a:pt x="15617" y="1056"/>
                  </a:lnTo>
                  <a:lnTo>
                    <a:pt x="15837" y="1188"/>
                  </a:lnTo>
                  <a:lnTo>
                    <a:pt x="16277" y="1452"/>
                  </a:lnTo>
                  <a:lnTo>
                    <a:pt x="16673" y="1804"/>
                  </a:lnTo>
                  <a:lnTo>
                    <a:pt x="17113" y="2200"/>
                  </a:lnTo>
                  <a:lnTo>
                    <a:pt x="17596" y="2552"/>
                  </a:lnTo>
                  <a:lnTo>
                    <a:pt x="17904" y="2684"/>
                  </a:lnTo>
                  <a:lnTo>
                    <a:pt x="18212" y="2816"/>
                  </a:lnTo>
                  <a:lnTo>
                    <a:pt x="18564" y="2904"/>
                  </a:lnTo>
                  <a:lnTo>
                    <a:pt x="18960" y="2992"/>
                  </a:lnTo>
                  <a:lnTo>
                    <a:pt x="19444" y="2992"/>
                  </a:lnTo>
                  <a:lnTo>
                    <a:pt x="19928" y="2948"/>
                  </a:lnTo>
                  <a:lnTo>
                    <a:pt x="20368" y="2816"/>
                  </a:lnTo>
                  <a:lnTo>
                    <a:pt x="20764" y="2640"/>
                  </a:lnTo>
                  <a:lnTo>
                    <a:pt x="21115" y="2420"/>
                  </a:lnTo>
                  <a:lnTo>
                    <a:pt x="21467" y="2156"/>
                  </a:lnTo>
                  <a:lnTo>
                    <a:pt x="22083" y="1628"/>
                  </a:lnTo>
                  <a:lnTo>
                    <a:pt x="22655" y="1188"/>
                  </a:lnTo>
                  <a:lnTo>
                    <a:pt x="22919" y="968"/>
                  </a:lnTo>
                  <a:lnTo>
                    <a:pt x="23183" y="836"/>
                  </a:lnTo>
                  <a:lnTo>
                    <a:pt x="23491" y="704"/>
                  </a:lnTo>
                  <a:lnTo>
                    <a:pt x="23799" y="616"/>
                  </a:lnTo>
                  <a:lnTo>
                    <a:pt x="24151" y="616"/>
                  </a:lnTo>
                  <a:lnTo>
                    <a:pt x="24503" y="660"/>
                  </a:lnTo>
                  <a:lnTo>
                    <a:pt x="24767" y="748"/>
                  </a:lnTo>
                  <a:lnTo>
                    <a:pt x="25030" y="880"/>
                  </a:lnTo>
                  <a:lnTo>
                    <a:pt x="25294" y="1056"/>
                  </a:lnTo>
                  <a:lnTo>
                    <a:pt x="25514" y="1232"/>
                  </a:lnTo>
                  <a:lnTo>
                    <a:pt x="25910" y="1672"/>
                  </a:lnTo>
                  <a:lnTo>
                    <a:pt x="26218" y="2112"/>
                  </a:lnTo>
                  <a:lnTo>
                    <a:pt x="26614" y="2640"/>
                  </a:lnTo>
                  <a:lnTo>
                    <a:pt x="26834" y="2904"/>
                  </a:lnTo>
                  <a:lnTo>
                    <a:pt x="27054" y="3124"/>
                  </a:lnTo>
                  <a:lnTo>
                    <a:pt x="27318" y="3300"/>
                  </a:lnTo>
                  <a:lnTo>
                    <a:pt x="27626" y="3432"/>
                  </a:lnTo>
                  <a:lnTo>
                    <a:pt x="27934" y="3520"/>
                  </a:lnTo>
                  <a:lnTo>
                    <a:pt x="28286" y="3564"/>
                  </a:lnTo>
                  <a:lnTo>
                    <a:pt x="28682" y="3564"/>
                  </a:lnTo>
                  <a:lnTo>
                    <a:pt x="29033" y="3476"/>
                  </a:lnTo>
                  <a:lnTo>
                    <a:pt x="29341" y="3344"/>
                  </a:lnTo>
                  <a:lnTo>
                    <a:pt x="29605" y="3168"/>
                  </a:lnTo>
                  <a:lnTo>
                    <a:pt x="29913" y="2948"/>
                  </a:lnTo>
                  <a:lnTo>
                    <a:pt x="30133" y="2728"/>
                  </a:lnTo>
                  <a:lnTo>
                    <a:pt x="30661" y="2200"/>
                  </a:lnTo>
                  <a:lnTo>
                    <a:pt x="31101" y="1760"/>
                  </a:lnTo>
                  <a:lnTo>
                    <a:pt x="31541" y="1364"/>
                  </a:lnTo>
                  <a:lnTo>
                    <a:pt x="31761" y="1232"/>
                  </a:lnTo>
                  <a:lnTo>
                    <a:pt x="32025" y="1100"/>
                  </a:lnTo>
                  <a:lnTo>
                    <a:pt x="32289" y="1012"/>
                  </a:lnTo>
                  <a:lnTo>
                    <a:pt x="32596" y="1012"/>
                  </a:lnTo>
                  <a:lnTo>
                    <a:pt x="33036" y="1056"/>
                  </a:lnTo>
                  <a:lnTo>
                    <a:pt x="33476" y="1188"/>
                  </a:lnTo>
                  <a:lnTo>
                    <a:pt x="33960" y="1408"/>
                  </a:lnTo>
                  <a:lnTo>
                    <a:pt x="34444" y="1672"/>
                  </a:lnTo>
                  <a:lnTo>
                    <a:pt x="34928" y="1980"/>
                  </a:lnTo>
                  <a:lnTo>
                    <a:pt x="35324" y="2332"/>
                  </a:lnTo>
                  <a:lnTo>
                    <a:pt x="35676" y="2684"/>
                  </a:lnTo>
                  <a:lnTo>
                    <a:pt x="35940" y="3036"/>
                  </a:lnTo>
                  <a:lnTo>
                    <a:pt x="36467" y="2684"/>
                  </a:lnTo>
                  <a:lnTo>
                    <a:pt x="36160" y="2288"/>
                  </a:lnTo>
                  <a:lnTo>
                    <a:pt x="35764" y="1892"/>
                  </a:lnTo>
                  <a:lnTo>
                    <a:pt x="35280" y="1496"/>
                  </a:lnTo>
                  <a:lnTo>
                    <a:pt x="34752" y="1144"/>
                  </a:lnTo>
                  <a:lnTo>
                    <a:pt x="34224" y="836"/>
                  </a:lnTo>
                  <a:lnTo>
                    <a:pt x="33652" y="616"/>
                  </a:lnTo>
                  <a:lnTo>
                    <a:pt x="33124" y="440"/>
                  </a:lnTo>
                  <a:lnTo>
                    <a:pt x="32596" y="396"/>
                  </a:lnTo>
                  <a:lnTo>
                    <a:pt x="32201" y="440"/>
                  </a:lnTo>
                  <a:lnTo>
                    <a:pt x="31849" y="528"/>
                  </a:lnTo>
                  <a:lnTo>
                    <a:pt x="31541" y="660"/>
                  </a:lnTo>
                  <a:lnTo>
                    <a:pt x="31233" y="836"/>
                  </a:lnTo>
                  <a:lnTo>
                    <a:pt x="30969" y="1056"/>
                  </a:lnTo>
                  <a:lnTo>
                    <a:pt x="30705" y="1276"/>
                  </a:lnTo>
                  <a:lnTo>
                    <a:pt x="30221" y="1804"/>
                  </a:lnTo>
                  <a:lnTo>
                    <a:pt x="29781" y="2244"/>
                  </a:lnTo>
                  <a:lnTo>
                    <a:pt x="29341" y="2640"/>
                  </a:lnTo>
                  <a:lnTo>
                    <a:pt x="29077" y="2772"/>
                  </a:lnTo>
                  <a:lnTo>
                    <a:pt x="28857" y="2904"/>
                  </a:lnTo>
                  <a:lnTo>
                    <a:pt x="28594" y="2948"/>
                  </a:lnTo>
                  <a:lnTo>
                    <a:pt x="28286" y="2992"/>
                  </a:lnTo>
                  <a:lnTo>
                    <a:pt x="28066" y="2948"/>
                  </a:lnTo>
                  <a:lnTo>
                    <a:pt x="27802" y="2860"/>
                  </a:lnTo>
                  <a:lnTo>
                    <a:pt x="27626" y="2772"/>
                  </a:lnTo>
                  <a:lnTo>
                    <a:pt x="27406" y="2640"/>
                  </a:lnTo>
                  <a:lnTo>
                    <a:pt x="27054" y="2244"/>
                  </a:lnTo>
                  <a:lnTo>
                    <a:pt x="26702" y="1760"/>
                  </a:lnTo>
                  <a:lnTo>
                    <a:pt x="26350" y="1276"/>
                  </a:lnTo>
                  <a:lnTo>
                    <a:pt x="26130" y="1012"/>
                  </a:lnTo>
                  <a:lnTo>
                    <a:pt x="25866" y="748"/>
                  </a:lnTo>
                  <a:lnTo>
                    <a:pt x="25646" y="528"/>
                  </a:lnTo>
                  <a:lnTo>
                    <a:pt x="25338" y="352"/>
                  </a:lnTo>
                  <a:lnTo>
                    <a:pt x="24986" y="176"/>
                  </a:lnTo>
                  <a:lnTo>
                    <a:pt x="24635" y="88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241400" y="2888825"/>
              <a:ext cx="915000" cy="92400"/>
            </a:xfrm>
            <a:custGeom>
              <a:rect b="b" l="l" r="r" t="t"/>
              <a:pathLst>
                <a:path extrusionOk="0" h="3696" w="36600">
                  <a:moveTo>
                    <a:pt x="33828" y="1"/>
                  </a:moveTo>
                  <a:lnTo>
                    <a:pt x="33564" y="89"/>
                  </a:lnTo>
                  <a:lnTo>
                    <a:pt x="33344" y="221"/>
                  </a:lnTo>
                  <a:lnTo>
                    <a:pt x="33168" y="353"/>
                  </a:lnTo>
                  <a:lnTo>
                    <a:pt x="32816" y="748"/>
                  </a:lnTo>
                  <a:lnTo>
                    <a:pt x="32509" y="1188"/>
                  </a:lnTo>
                  <a:lnTo>
                    <a:pt x="32201" y="1628"/>
                  </a:lnTo>
                  <a:lnTo>
                    <a:pt x="31893" y="1980"/>
                  </a:lnTo>
                  <a:lnTo>
                    <a:pt x="31717" y="2156"/>
                  </a:lnTo>
                  <a:lnTo>
                    <a:pt x="31541" y="2288"/>
                  </a:lnTo>
                  <a:lnTo>
                    <a:pt x="31365" y="2420"/>
                  </a:lnTo>
                  <a:lnTo>
                    <a:pt x="31145" y="2508"/>
                  </a:lnTo>
                  <a:lnTo>
                    <a:pt x="30881" y="2552"/>
                  </a:lnTo>
                  <a:lnTo>
                    <a:pt x="30661" y="2552"/>
                  </a:lnTo>
                  <a:lnTo>
                    <a:pt x="30441" y="2464"/>
                  </a:lnTo>
                  <a:lnTo>
                    <a:pt x="30265" y="2376"/>
                  </a:lnTo>
                  <a:lnTo>
                    <a:pt x="29869" y="2112"/>
                  </a:lnTo>
                  <a:lnTo>
                    <a:pt x="29429" y="1760"/>
                  </a:lnTo>
                  <a:lnTo>
                    <a:pt x="28989" y="1364"/>
                  </a:lnTo>
                  <a:lnTo>
                    <a:pt x="28726" y="1188"/>
                  </a:lnTo>
                  <a:lnTo>
                    <a:pt x="28462" y="1056"/>
                  </a:lnTo>
                  <a:lnTo>
                    <a:pt x="28154" y="924"/>
                  </a:lnTo>
                  <a:lnTo>
                    <a:pt x="27846" y="836"/>
                  </a:lnTo>
                  <a:lnTo>
                    <a:pt x="27494" y="792"/>
                  </a:lnTo>
                  <a:lnTo>
                    <a:pt x="27142" y="836"/>
                  </a:lnTo>
                  <a:lnTo>
                    <a:pt x="26834" y="924"/>
                  </a:lnTo>
                  <a:lnTo>
                    <a:pt x="26570" y="1056"/>
                  </a:lnTo>
                  <a:lnTo>
                    <a:pt x="26306" y="1188"/>
                  </a:lnTo>
                  <a:lnTo>
                    <a:pt x="26086" y="1364"/>
                  </a:lnTo>
                  <a:lnTo>
                    <a:pt x="25734" y="1760"/>
                  </a:lnTo>
                  <a:lnTo>
                    <a:pt x="25426" y="2156"/>
                  </a:lnTo>
                  <a:lnTo>
                    <a:pt x="25162" y="2508"/>
                  </a:lnTo>
                  <a:lnTo>
                    <a:pt x="24899" y="2816"/>
                  </a:lnTo>
                  <a:lnTo>
                    <a:pt x="24723" y="2904"/>
                  </a:lnTo>
                  <a:lnTo>
                    <a:pt x="24591" y="2992"/>
                  </a:lnTo>
                  <a:lnTo>
                    <a:pt x="24415" y="3080"/>
                  </a:lnTo>
                  <a:lnTo>
                    <a:pt x="23975" y="3080"/>
                  </a:lnTo>
                  <a:lnTo>
                    <a:pt x="23755" y="3036"/>
                  </a:lnTo>
                  <a:lnTo>
                    <a:pt x="23579" y="2948"/>
                  </a:lnTo>
                  <a:lnTo>
                    <a:pt x="23403" y="2816"/>
                  </a:lnTo>
                  <a:lnTo>
                    <a:pt x="23051" y="2464"/>
                  </a:lnTo>
                  <a:lnTo>
                    <a:pt x="22699" y="2068"/>
                  </a:lnTo>
                  <a:lnTo>
                    <a:pt x="22303" y="1628"/>
                  </a:lnTo>
                  <a:lnTo>
                    <a:pt x="22083" y="1408"/>
                  </a:lnTo>
                  <a:lnTo>
                    <a:pt x="21863" y="1188"/>
                  </a:lnTo>
                  <a:lnTo>
                    <a:pt x="21599" y="1012"/>
                  </a:lnTo>
                  <a:lnTo>
                    <a:pt x="21335" y="880"/>
                  </a:lnTo>
                  <a:lnTo>
                    <a:pt x="21028" y="748"/>
                  </a:lnTo>
                  <a:lnTo>
                    <a:pt x="20676" y="704"/>
                  </a:lnTo>
                  <a:lnTo>
                    <a:pt x="20324" y="704"/>
                  </a:lnTo>
                  <a:lnTo>
                    <a:pt x="20016" y="748"/>
                  </a:lnTo>
                  <a:lnTo>
                    <a:pt x="19752" y="880"/>
                  </a:lnTo>
                  <a:lnTo>
                    <a:pt x="19488" y="1012"/>
                  </a:lnTo>
                  <a:lnTo>
                    <a:pt x="19224" y="1232"/>
                  </a:lnTo>
                  <a:lnTo>
                    <a:pt x="19004" y="1452"/>
                  </a:lnTo>
                  <a:lnTo>
                    <a:pt x="18564" y="1892"/>
                  </a:lnTo>
                  <a:lnTo>
                    <a:pt x="18212" y="2288"/>
                  </a:lnTo>
                  <a:lnTo>
                    <a:pt x="17816" y="2684"/>
                  </a:lnTo>
                  <a:lnTo>
                    <a:pt x="17596" y="2816"/>
                  </a:lnTo>
                  <a:lnTo>
                    <a:pt x="17376" y="2948"/>
                  </a:lnTo>
                  <a:lnTo>
                    <a:pt x="17113" y="3036"/>
                  </a:lnTo>
                  <a:lnTo>
                    <a:pt x="16849" y="3080"/>
                  </a:lnTo>
                  <a:lnTo>
                    <a:pt x="16541" y="3080"/>
                  </a:lnTo>
                  <a:lnTo>
                    <a:pt x="16233" y="3036"/>
                  </a:lnTo>
                  <a:lnTo>
                    <a:pt x="15925" y="2948"/>
                  </a:lnTo>
                  <a:lnTo>
                    <a:pt x="15705" y="2816"/>
                  </a:lnTo>
                  <a:lnTo>
                    <a:pt x="15441" y="2640"/>
                  </a:lnTo>
                  <a:lnTo>
                    <a:pt x="15177" y="2464"/>
                  </a:lnTo>
                  <a:lnTo>
                    <a:pt x="14693" y="1980"/>
                  </a:lnTo>
                  <a:lnTo>
                    <a:pt x="14165" y="1452"/>
                  </a:lnTo>
                  <a:lnTo>
                    <a:pt x="13901" y="1232"/>
                  </a:lnTo>
                  <a:lnTo>
                    <a:pt x="13593" y="1012"/>
                  </a:lnTo>
                  <a:lnTo>
                    <a:pt x="13242" y="792"/>
                  </a:lnTo>
                  <a:lnTo>
                    <a:pt x="12890" y="661"/>
                  </a:lnTo>
                  <a:lnTo>
                    <a:pt x="12450" y="573"/>
                  </a:lnTo>
                  <a:lnTo>
                    <a:pt x="12010" y="573"/>
                  </a:lnTo>
                  <a:lnTo>
                    <a:pt x="11614" y="617"/>
                  </a:lnTo>
                  <a:lnTo>
                    <a:pt x="11262" y="704"/>
                  </a:lnTo>
                  <a:lnTo>
                    <a:pt x="10954" y="836"/>
                  </a:lnTo>
                  <a:lnTo>
                    <a:pt x="10646" y="1012"/>
                  </a:lnTo>
                  <a:lnTo>
                    <a:pt x="10426" y="1188"/>
                  </a:lnTo>
                  <a:lnTo>
                    <a:pt x="10162" y="1408"/>
                  </a:lnTo>
                  <a:lnTo>
                    <a:pt x="9722" y="1848"/>
                  </a:lnTo>
                  <a:lnTo>
                    <a:pt x="9327" y="2244"/>
                  </a:lnTo>
                  <a:lnTo>
                    <a:pt x="8931" y="2552"/>
                  </a:lnTo>
                  <a:lnTo>
                    <a:pt x="8711" y="2684"/>
                  </a:lnTo>
                  <a:lnTo>
                    <a:pt x="8491" y="2772"/>
                  </a:lnTo>
                  <a:lnTo>
                    <a:pt x="8227" y="2816"/>
                  </a:lnTo>
                  <a:lnTo>
                    <a:pt x="7963" y="2816"/>
                  </a:lnTo>
                  <a:lnTo>
                    <a:pt x="7655" y="2772"/>
                  </a:lnTo>
                  <a:lnTo>
                    <a:pt x="7391" y="2684"/>
                  </a:lnTo>
                  <a:lnTo>
                    <a:pt x="7127" y="2552"/>
                  </a:lnTo>
                  <a:lnTo>
                    <a:pt x="6907" y="2420"/>
                  </a:lnTo>
                  <a:lnTo>
                    <a:pt x="6467" y="2068"/>
                  </a:lnTo>
                  <a:lnTo>
                    <a:pt x="6027" y="1628"/>
                  </a:lnTo>
                  <a:lnTo>
                    <a:pt x="5588" y="1144"/>
                  </a:lnTo>
                  <a:lnTo>
                    <a:pt x="5324" y="924"/>
                  </a:lnTo>
                  <a:lnTo>
                    <a:pt x="5060" y="704"/>
                  </a:lnTo>
                  <a:lnTo>
                    <a:pt x="4796" y="529"/>
                  </a:lnTo>
                  <a:lnTo>
                    <a:pt x="4488" y="353"/>
                  </a:lnTo>
                  <a:lnTo>
                    <a:pt x="4136" y="265"/>
                  </a:lnTo>
                  <a:lnTo>
                    <a:pt x="3740" y="177"/>
                  </a:lnTo>
                  <a:lnTo>
                    <a:pt x="3212" y="177"/>
                  </a:lnTo>
                  <a:lnTo>
                    <a:pt x="2948" y="221"/>
                  </a:lnTo>
                  <a:lnTo>
                    <a:pt x="2684" y="309"/>
                  </a:lnTo>
                  <a:lnTo>
                    <a:pt x="2156" y="485"/>
                  </a:lnTo>
                  <a:lnTo>
                    <a:pt x="1673" y="792"/>
                  </a:lnTo>
                  <a:lnTo>
                    <a:pt x="1189" y="1144"/>
                  </a:lnTo>
                  <a:lnTo>
                    <a:pt x="749" y="1496"/>
                  </a:lnTo>
                  <a:lnTo>
                    <a:pt x="353" y="1892"/>
                  </a:lnTo>
                  <a:lnTo>
                    <a:pt x="1" y="2332"/>
                  </a:lnTo>
                  <a:lnTo>
                    <a:pt x="441" y="2728"/>
                  </a:lnTo>
                  <a:lnTo>
                    <a:pt x="1057" y="2068"/>
                  </a:lnTo>
                  <a:lnTo>
                    <a:pt x="1409" y="1716"/>
                  </a:lnTo>
                  <a:lnTo>
                    <a:pt x="1848" y="1408"/>
                  </a:lnTo>
                  <a:lnTo>
                    <a:pt x="2288" y="1100"/>
                  </a:lnTo>
                  <a:lnTo>
                    <a:pt x="2728" y="924"/>
                  </a:lnTo>
                  <a:lnTo>
                    <a:pt x="3212" y="792"/>
                  </a:lnTo>
                  <a:lnTo>
                    <a:pt x="3432" y="748"/>
                  </a:lnTo>
                  <a:lnTo>
                    <a:pt x="3696" y="792"/>
                  </a:lnTo>
                  <a:lnTo>
                    <a:pt x="3960" y="836"/>
                  </a:lnTo>
                  <a:lnTo>
                    <a:pt x="4268" y="924"/>
                  </a:lnTo>
                  <a:lnTo>
                    <a:pt x="4532" y="1056"/>
                  </a:lnTo>
                  <a:lnTo>
                    <a:pt x="4752" y="1232"/>
                  </a:lnTo>
                  <a:lnTo>
                    <a:pt x="5192" y="1584"/>
                  </a:lnTo>
                  <a:lnTo>
                    <a:pt x="5632" y="2024"/>
                  </a:lnTo>
                  <a:lnTo>
                    <a:pt x="6071" y="2508"/>
                  </a:lnTo>
                  <a:lnTo>
                    <a:pt x="6335" y="2728"/>
                  </a:lnTo>
                  <a:lnTo>
                    <a:pt x="6599" y="2948"/>
                  </a:lnTo>
                  <a:lnTo>
                    <a:pt x="6863" y="3124"/>
                  </a:lnTo>
                  <a:lnTo>
                    <a:pt x="7171" y="3256"/>
                  </a:lnTo>
                  <a:lnTo>
                    <a:pt x="7523" y="3388"/>
                  </a:lnTo>
                  <a:lnTo>
                    <a:pt x="7919" y="3432"/>
                  </a:lnTo>
                  <a:lnTo>
                    <a:pt x="8271" y="3432"/>
                  </a:lnTo>
                  <a:lnTo>
                    <a:pt x="8623" y="3344"/>
                  </a:lnTo>
                  <a:lnTo>
                    <a:pt x="8931" y="3256"/>
                  </a:lnTo>
                  <a:lnTo>
                    <a:pt x="9239" y="3124"/>
                  </a:lnTo>
                  <a:lnTo>
                    <a:pt x="9459" y="2904"/>
                  </a:lnTo>
                  <a:lnTo>
                    <a:pt x="9722" y="2728"/>
                  </a:lnTo>
                  <a:lnTo>
                    <a:pt x="10162" y="2288"/>
                  </a:lnTo>
                  <a:lnTo>
                    <a:pt x="10558" y="1892"/>
                  </a:lnTo>
                  <a:lnTo>
                    <a:pt x="10954" y="1540"/>
                  </a:lnTo>
                  <a:lnTo>
                    <a:pt x="11218" y="1408"/>
                  </a:lnTo>
                  <a:lnTo>
                    <a:pt x="11438" y="1276"/>
                  </a:lnTo>
                  <a:lnTo>
                    <a:pt x="11746" y="1188"/>
                  </a:lnTo>
                  <a:lnTo>
                    <a:pt x="12406" y="1188"/>
                  </a:lnTo>
                  <a:lnTo>
                    <a:pt x="12714" y="1276"/>
                  </a:lnTo>
                  <a:lnTo>
                    <a:pt x="13022" y="1364"/>
                  </a:lnTo>
                  <a:lnTo>
                    <a:pt x="13286" y="1540"/>
                  </a:lnTo>
                  <a:lnTo>
                    <a:pt x="13549" y="1716"/>
                  </a:lnTo>
                  <a:lnTo>
                    <a:pt x="13813" y="1936"/>
                  </a:lnTo>
                  <a:lnTo>
                    <a:pt x="14297" y="2420"/>
                  </a:lnTo>
                  <a:lnTo>
                    <a:pt x="14781" y="2860"/>
                  </a:lnTo>
                  <a:lnTo>
                    <a:pt x="15045" y="3080"/>
                  </a:lnTo>
                  <a:lnTo>
                    <a:pt x="15309" y="3300"/>
                  </a:lnTo>
                  <a:lnTo>
                    <a:pt x="15617" y="3476"/>
                  </a:lnTo>
                  <a:lnTo>
                    <a:pt x="15925" y="3608"/>
                  </a:lnTo>
                  <a:lnTo>
                    <a:pt x="16233" y="3696"/>
                  </a:lnTo>
                  <a:lnTo>
                    <a:pt x="16937" y="3696"/>
                  </a:lnTo>
                  <a:lnTo>
                    <a:pt x="17288" y="3608"/>
                  </a:lnTo>
                  <a:lnTo>
                    <a:pt x="17596" y="3520"/>
                  </a:lnTo>
                  <a:lnTo>
                    <a:pt x="17904" y="3344"/>
                  </a:lnTo>
                  <a:lnTo>
                    <a:pt x="18168" y="3168"/>
                  </a:lnTo>
                  <a:lnTo>
                    <a:pt x="18432" y="2948"/>
                  </a:lnTo>
                  <a:lnTo>
                    <a:pt x="18652" y="2728"/>
                  </a:lnTo>
                  <a:lnTo>
                    <a:pt x="19048" y="2288"/>
                  </a:lnTo>
                  <a:lnTo>
                    <a:pt x="19400" y="1892"/>
                  </a:lnTo>
                  <a:lnTo>
                    <a:pt x="19752" y="1540"/>
                  </a:lnTo>
                  <a:lnTo>
                    <a:pt x="19972" y="1452"/>
                  </a:lnTo>
                  <a:lnTo>
                    <a:pt x="20148" y="1364"/>
                  </a:lnTo>
                  <a:lnTo>
                    <a:pt x="20412" y="1320"/>
                  </a:lnTo>
                  <a:lnTo>
                    <a:pt x="20632" y="1320"/>
                  </a:lnTo>
                  <a:lnTo>
                    <a:pt x="20896" y="1364"/>
                  </a:lnTo>
                  <a:lnTo>
                    <a:pt x="21115" y="1452"/>
                  </a:lnTo>
                  <a:lnTo>
                    <a:pt x="21335" y="1540"/>
                  </a:lnTo>
                  <a:lnTo>
                    <a:pt x="21511" y="1716"/>
                  </a:lnTo>
                  <a:lnTo>
                    <a:pt x="21907" y="2068"/>
                  </a:lnTo>
                  <a:lnTo>
                    <a:pt x="22259" y="2464"/>
                  </a:lnTo>
                  <a:lnTo>
                    <a:pt x="22655" y="2948"/>
                  </a:lnTo>
                  <a:lnTo>
                    <a:pt x="22875" y="3168"/>
                  </a:lnTo>
                  <a:lnTo>
                    <a:pt x="23095" y="3344"/>
                  </a:lnTo>
                  <a:lnTo>
                    <a:pt x="23359" y="3476"/>
                  </a:lnTo>
                  <a:lnTo>
                    <a:pt x="23623" y="3608"/>
                  </a:lnTo>
                  <a:lnTo>
                    <a:pt x="23931" y="3696"/>
                  </a:lnTo>
                  <a:lnTo>
                    <a:pt x="24239" y="3696"/>
                  </a:lnTo>
                  <a:lnTo>
                    <a:pt x="24547" y="3652"/>
                  </a:lnTo>
                  <a:lnTo>
                    <a:pt x="24811" y="3564"/>
                  </a:lnTo>
                  <a:lnTo>
                    <a:pt x="25030" y="3432"/>
                  </a:lnTo>
                  <a:lnTo>
                    <a:pt x="25250" y="3256"/>
                  </a:lnTo>
                  <a:lnTo>
                    <a:pt x="25602" y="2904"/>
                  </a:lnTo>
                  <a:lnTo>
                    <a:pt x="25910" y="2508"/>
                  </a:lnTo>
                  <a:lnTo>
                    <a:pt x="26174" y="2156"/>
                  </a:lnTo>
                  <a:lnTo>
                    <a:pt x="26482" y="1848"/>
                  </a:lnTo>
                  <a:lnTo>
                    <a:pt x="26658" y="1716"/>
                  </a:lnTo>
                  <a:lnTo>
                    <a:pt x="26834" y="1584"/>
                  </a:lnTo>
                  <a:lnTo>
                    <a:pt x="27010" y="1496"/>
                  </a:lnTo>
                  <a:lnTo>
                    <a:pt x="27230" y="1452"/>
                  </a:lnTo>
                  <a:lnTo>
                    <a:pt x="27494" y="1408"/>
                  </a:lnTo>
                  <a:lnTo>
                    <a:pt x="27758" y="1408"/>
                  </a:lnTo>
                  <a:lnTo>
                    <a:pt x="27978" y="1496"/>
                  </a:lnTo>
                  <a:lnTo>
                    <a:pt x="28198" y="1584"/>
                  </a:lnTo>
                  <a:lnTo>
                    <a:pt x="28638" y="1892"/>
                  </a:lnTo>
                  <a:lnTo>
                    <a:pt x="29033" y="2244"/>
                  </a:lnTo>
                  <a:lnTo>
                    <a:pt x="29517" y="2640"/>
                  </a:lnTo>
                  <a:lnTo>
                    <a:pt x="29781" y="2816"/>
                  </a:lnTo>
                  <a:lnTo>
                    <a:pt x="30045" y="2948"/>
                  </a:lnTo>
                  <a:lnTo>
                    <a:pt x="30309" y="3080"/>
                  </a:lnTo>
                  <a:lnTo>
                    <a:pt x="30617" y="3124"/>
                  </a:lnTo>
                  <a:lnTo>
                    <a:pt x="30925" y="3124"/>
                  </a:lnTo>
                  <a:lnTo>
                    <a:pt x="31277" y="3080"/>
                  </a:lnTo>
                  <a:lnTo>
                    <a:pt x="31585" y="2992"/>
                  </a:lnTo>
                  <a:lnTo>
                    <a:pt x="31849" y="2816"/>
                  </a:lnTo>
                  <a:lnTo>
                    <a:pt x="32069" y="2640"/>
                  </a:lnTo>
                  <a:lnTo>
                    <a:pt x="32289" y="2464"/>
                  </a:lnTo>
                  <a:lnTo>
                    <a:pt x="32685" y="2024"/>
                  </a:lnTo>
                  <a:lnTo>
                    <a:pt x="32992" y="1540"/>
                  </a:lnTo>
                  <a:lnTo>
                    <a:pt x="33256" y="1188"/>
                  </a:lnTo>
                  <a:lnTo>
                    <a:pt x="33520" y="880"/>
                  </a:lnTo>
                  <a:lnTo>
                    <a:pt x="33652" y="748"/>
                  </a:lnTo>
                  <a:lnTo>
                    <a:pt x="33784" y="661"/>
                  </a:lnTo>
                  <a:lnTo>
                    <a:pt x="33916" y="617"/>
                  </a:lnTo>
                  <a:lnTo>
                    <a:pt x="34048" y="573"/>
                  </a:lnTo>
                  <a:lnTo>
                    <a:pt x="34224" y="617"/>
                  </a:lnTo>
                  <a:lnTo>
                    <a:pt x="34400" y="661"/>
                  </a:lnTo>
                  <a:lnTo>
                    <a:pt x="34620" y="836"/>
                  </a:lnTo>
                  <a:lnTo>
                    <a:pt x="34840" y="1056"/>
                  </a:lnTo>
                  <a:lnTo>
                    <a:pt x="35104" y="1408"/>
                  </a:lnTo>
                  <a:lnTo>
                    <a:pt x="35412" y="1892"/>
                  </a:lnTo>
                  <a:lnTo>
                    <a:pt x="35720" y="2508"/>
                  </a:lnTo>
                  <a:lnTo>
                    <a:pt x="36028" y="3300"/>
                  </a:lnTo>
                  <a:lnTo>
                    <a:pt x="36599" y="3080"/>
                  </a:lnTo>
                  <a:lnTo>
                    <a:pt x="36292" y="2376"/>
                  </a:lnTo>
                  <a:lnTo>
                    <a:pt x="35984" y="1716"/>
                  </a:lnTo>
                  <a:lnTo>
                    <a:pt x="35676" y="1188"/>
                  </a:lnTo>
                  <a:lnTo>
                    <a:pt x="35368" y="748"/>
                  </a:lnTo>
                  <a:lnTo>
                    <a:pt x="35060" y="441"/>
                  </a:lnTo>
                  <a:lnTo>
                    <a:pt x="34752" y="177"/>
                  </a:lnTo>
                  <a:lnTo>
                    <a:pt x="34400" y="45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242500" y="2971300"/>
              <a:ext cx="913900" cy="91300"/>
            </a:xfrm>
            <a:custGeom>
              <a:rect b="b" l="l" r="r" t="t"/>
              <a:pathLst>
                <a:path extrusionOk="0" h="3652" w="36556">
                  <a:moveTo>
                    <a:pt x="3872" y="1"/>
                  </a:moveTo>
                  <a:lnTo>
                    <a:pt x="3652" y="45"/>
                  </a:lnTo>
                  <a:lnTo>
                    <a:pt x="3476" y="89"/>
                  </a:lnTo>
                  <a:lnTo>
                    <a:pt x="3300" y="221"/>
                  </a:lnTo>
                  <a:lnTo>
                    <a:pt x="3168" y="353"/>
                  </a:lnTo>
                  <a:lnTo>
                    <a:pt x="2860" y="661"/>
                  </a:lnTo>
                  <a:lnTo>
                    <a:pt x="2596" y="1013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365" y="1892"/>
                  </a:lnTo>
                  <a:lnTo>
                    <a:pt x="1233" y="1848"/>
                  </a:lnTo>
                  <a:lnTo>
                    <a:pt x="969" y="1672"/>
                  </a:lnTo>
                  <a:lnTo>
                    <a:pt x="529" y="1276"/>
                  </a:lnTo>
                  <a:lnTo>
                    <a:pt x="397" y="1189"/>
                  </a:lnTo>
                  <a:lnTo>
                    <a:pt x="1" y="1628"/>
                  </a:lnTo>
                  <a:lnTo>
                    <a:pt x="133" y="1760"/>
                  </a:lnTo>
                  <a:lnTo>
                    <a:pt x="485" y="2024"/>
                  </a:lnTo>
                  <a:lnTo>
                    <a:pt x="793" y="2288"/>
                  </a:lnTo>
                  <a:lnTo>
                    <a:pt x="1145" y="2464"/>
                  </a:lnTo>
                  <a:lnTo>
                    <a:pt x="1321" y="2508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101"/>
                  </a:lnTo>
                  <a:lnTo>
                    <a:pt x="3476" y="837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3"/>
                  </a:lnTo>
                  <a:lnTo>
                    <a:pt x="4576" y="1057"/>
                  </a:lnTo>
                  <a:lnTo>
                    <a:pt x="4796" y="1452"/>
                  </a:lnTo>
                  <a:lnTo>
                    <a:pt x="5060" y="1892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640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9"/>
                  </a:lnTo>
                  <a:lnTo>
                    <a:pt x="9151" y="881"/>
                  </a:lnTo>
                  <a:lnTo>
                    <a:pt x="9327" y="793"/>
                  </a:lnTo>
                  <a:lnTo>
                    <a:pt x="9502" y="705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7"/>
                  </a:lnTo>
                  <a:lnTo>
                    <a:pt x="10382" y="1057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406" y="2948"/>
                  </a:lnTo>
                  <a:lnTo>
                    <a:pt x="12582" y="2904"/>
                  </a:lnTo>
                  <a:lnTo>
                    <a:pt x="12802" y="2904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88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44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212" y="3652"/>
                  </a:lnTo>
                  <a:lnTo>
                    <a:pt x="18432" y="3608"/>
                  </a:lnTo>
                  <a:lnTo>
                    <a:pt x="18696" y="3564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60"/>
                  </a:lnTo>
                  <a:lnTo>
                    <a:pt x="19928" y="2332"/>
                  </a:lnTo>
                  <a:lnTo>
                    <a:pt x="20236" y="1848"/>
                  </a:lnTo>
                  <a:lnTo>
                    <a:pt x="20412" y="1408"/>
                  </a:lnTo>
                  <a:lnTo>
                    <a:pt x="20632" y="1057"/>
                  </a:lnTo>
                  <a:lnTo>
                    <a:pt x="20764" y="925"/>
                  </a:lnTo>
                  <a:lnTo>
                    <a:pt x="20896" y="837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49"/>
                  </a:lnTo>
                  <a:lnTo>
                    <a:pt x="21423" y="793"/>
                  </a:lnTo>
                  <a:lnTo>
                    <a:pt x="21555" y="837"/>
                  </a:lnTo>
                  <a:lnTo>
                    <a:pt x="21687" y="969"/>
                  </a:lnTo>
                  <a:lnTo>
                    <a:pt x="21907" y="1320"/>
                  </a:lnTo>
                  <a:lnTo>
                    <a:pt x="22215" y="1760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72"/>
                  </a:lnTo>
                  <a:lnTo>
                    <a:pt x="26086" y="2332"/>
                  </a:lnTo>
                  <a:lnTo>
                    <a:pt x="26482" y="1936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408"/>
                  </a:lnTo>
                  <a:lnTo>
                    <a:pt x="27582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716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1013" y="3432"/>
                  </a:lnTo>
                  <a:lnTo>
                    <a:pt x="31321" y="3344"/>
                  </a:lnTo>
                  <a:lnTo>
                    <a:pt x="31629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60"/>
                  </a:lnTo>
                  <a:lnTo>
                    <a:pt x="33872" y="1672"/>
                  </a:lnTo>
                  <a:lnTo>
                    <a:pt x="34092" y="1672"/>
                  </a:lnTo>
                  <a:lnTo>
                    <a:pt x="34312" y="1716"/>
                  </a:lnTo>
                  <a:lnTo>
                    <a:pt x="34576" y="1804"/>
                  </a:lnTo>
                  <a:lnTo>
                    <a:pt x="34840" y="1892"/>
                  </a:lnTo>
                  <a:lnTo>
                    <a:pt x="35324" y="2244"/>
                  </a:lnTo>
                  <a:lnTo>
                    <a:pt x="35720" y="2596"/>
                  </a:lnTo>
                  <a:lnTo>
                    <a:pt x="35896" y="2816"/>
                  </a:lnTo>
                  <a:lnTo>
                    <a:pt x="36028" y="2992"/>
                  </a:lnTo>
                  <a:lnTo>
                    <a:pt x="36555" y="2684"/>
                  </a:lnTo>
                  <a:lnTo>
                    <a:pt x="36380" y="2464"/>
                  </a:lnTo>
                  <a:lnTo>
                    <a:pt x="36204" y="2200"/>
                  </a:lnTo>
                  <a:lnTo>
                    <a:pt x="35940" y="1980"/>
                  </a:lnTo>
                  <a:lnTo>
                    <a:pt x="35676" y="1760"/>
                  </a:lnTo>
                  <a:lnTo>
                    <a:pt x="35412" y="1540"/>
                  </a:lnTo>
                  <a:lnTo>
                    <a:pt x="35104" y="1364"/>
                  </a:lnTo>
                  <a:lnTo>
                    <a:pt x="34796" y="1232"/>
                  </a:lnTo>
                  <a:lnTo>
                    <a:pt x="34488" y="1101"/>
                  </a:lnTo>
                  <a:lnTo>
                    <a:pt x="34136" y="1057"/>
                  </a:lnTo>
                  <a:lnTo>
                    <a:pt x="33828" y="1101"/>
                  </a:lnTo>
                  <a:lnTo>
                    <a:pt x="33520" y="1145"/>
                  </a:lnTo>
                  <a:lnTo>
                    <a:pt x="33212" y="1276"/>
                  </a:lnTo>
                  <a:lnTo>
                    <a:pt x="32948" y="1452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76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1"/>
                  </a:lnTo>
                  <a:lnTo>
                    <a:pt x="28418" y="969"/>
                  </a:lnTo>
                  <a:lnTo>
                    <a:pt x="28198" y="837"/>
                  </a:lnTo>
                  <a:lnTo>
                    <a:pt x="27934" y="793"/>
                  </a:lnTo>
                  <a:lnTo>
                    <a:pt x="27582" y="749"/>
                  </a:lnTo>
                  <a:lnTo>
                    <a:pt x="27230" y="793"/>
                  </a:lnTo>
                  <a:lnTo>
                    <a:pt x="26922" y="881"/>
                  </a:lnTo>
                  <a:lnTo>
                    <a:pt x="26658" y="1057"/>
                  </a:lnTo>
                  <a:lnTo>
                    <a:pt x="26394" y="1232"/>
                  </a:lnTo>
                  <a:lnTo>
                    <a:pt x="26130" y="1452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283" y="2816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64"/>
                  </a:lnTo>
                  <a:lnTo>
                    <a:pt x="23315" y="2288"/>
                  </a:lnTo>
                  <a:lnTo>
                    <a:pt x="23007" y="1892"/>
                  </a:lnTo>
                  <a:lnTo>
                    <a:pt x="22699" y="1408"/>
                  </a:lnTo>
                  <a:lnTo>
                    <a:pt x="22391" y="925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53"/>
                  </a:lnTo>
                  <a:lnTo>
                    <a:pt x="21643" y="221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441"/>
                  </a:lnTo>
                  <a:lnTo>
                    <a:pt x="20236" y="617"/>
                  </a:lnTo>
                  <a:lnTo>
                    <a:pt x="19928" y="1057"/>
                  </a:lnTo>
                  <a:lnTo>
                    <a:pt x="19664" y="1540"/>
                  </a:lnTo>
                  <a:lnTo>
                    <a:pt x="19444" y="2024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904"/>
                  </a:lnTo>
                  <a:lnTo>
                    <a:pt x="18520" y="2992"/>
                  </a:lnTo>
                  <a:lnTo>
                    <a:pt x="18300" y="3036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84"/>
                  </a:lnTo>
                  <a:lnTo>
                    <a:pt x="16981" y="2332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332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72"/>
                  </a:lnTo>
                  <a:lnTo>
                    <a:pt x="11262" y="1320"/>
                  </a:lnTo>
                  <a:lnTo>
                    <a:pt x="11042" y="969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133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73"/>
                  </a:lnTo>
                  <a:lnTo>
                    <a:pt x="8359" y="793"/>
                  </a:lnTo>
                  <a:lnTo>
                    <a:pt x="7919" y="1276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56"/>
                  </a:lnTo>
                  <a:lnTo>
                    <a:pt x="6775" y="2244"/>
                  </a:lnTo>
                  <a:lnTo>
                    <a:pt x="6379" y="2244"/>
                  </a:lnTo>
                  <a:lnTo>
                    <a:pt x="6203" y="2200"/>
                  </a:lnTo>
                  <a:lnTo>
                    <a:pt x="6027" y="2112"/>
                  </a:lnTo>
                  <a:lnTo>
                    <a:pt x="5763" y="1848"/>
                  </a:lnTo>
                  <a:lnTo>
                    <a:pt x="5544" y="1496"/>
                  </a:lnTo>
                  <a:lnTo>
                    <a:pt x="5324" y="1145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17"/>
          <p:cNvGrpSpPr/>
          <p:nvPr/>
        </p:nvGrpSpPr>
        <p:grpSpPr>
          <a:xfrm>
            <a:off x="3779378" y="4744214"/>
            <a:ext cx="1852444" cy="540461"/>
            <a:chOff x="1444500" y="3819175"/>
            <a:chExt cx="889700" cy="259575"/>
          </a:xfrm>
        </p:grpSpPr>
        <p:sp>
          <p:nvSpPr>
            <p:cNvPr id="473" name="Google Shape;473;p17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4" name="Google Shape;494;p18"/>
          <p:cNvSpPr txBox="1"/>
          <p:nvPr>
            <p:ph idx="2" type="title"/>
          </p:nvPr>
        </p:nvSpPr>
        <p:spPr>
          <a:xfrm>
            <a:off x="684675" y="2763425"/>
            <a:ext cx="22182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5" name="Google Shape;495;p18"/>
          <p:cNvSpPr txBox="1"/>
          <p:nvPr>
            <p:ph idx="1" type="subTitle"/>
          </p:nvPr>
        </p:nvSpPr>
        <p:spPr>
          <a:xfrm>
            <a:off x="684825" y="3327250"/>
            <a:ext cx="22182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6" name="Google Shape;496;p18"/>
          <p:cNvSpPr txBox="1"/>
          <p:nvPr>
            <p:ph idx="3" type="title"/>
          </p:nvPr>
        </p:nvSpPr>
        <p:spPr>
          <a:xfrm>
            <a:off x="3462825" y="2763425"/>
            <a:ext cx="22182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7" name="Google Shape;497;p18"/>
          <p:cNvSpPr txBox="1"/>
          <p:nvPr>
            <p:ph idx="4" type="subTitle"/>
          </p:nvPr>
        </p:nvSpPr>
        <p:spPr>
          <a:xfrm>
            <a:off x="3462975" y="3327250"/>
            <a:ext cx="22182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8" name="Google Shape;498;p18"/>
          <p:cNvSpPr txBox="1"/>
          <p:nvPr>
            <p:ph idx="5" type="title"/>
          </p:nvPr>
        </p:nvSpPr>
        <p:spPr>
          <a:xfrm>
            <a:off x="6240975" y="2763425"/>
            <a:ext cx="22182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9" name="Google Shape;499;p18"/>
          <p:cNvSpPr txBox="1"/>
          <p:nvPr>
            <p:ph idx="6" type="subTitle"/>
          </p:nvPr>
        </p:nvSpPr>
        <p:spPr>
          <a:xfrm>
            <a:off x="6241125" y="3327250"/>
            <a:ext cx="22182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0" name="Google Shape;500;p18"/>
          <p:cNvSpPr/>
          <p:nvPr/>
        </p:nvSpPr>
        <p:spPr>
          <a:xfrm>
            <a:off x="-1008488" y="404224"/>
            <a:ext cx="2035197" cy="654301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/>
          <p:nvPr/>
        </p:nvSpPr>
        <p:spPr>
          <a:xfrm>
            <a:off x="8097487" y="404224"/>
            <a:ext cx="2035197" cy="654301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5" name="Google Shape;505;p19"/>
          <p:cNvSpPr txBox="1"/>
          <p:nvPr>
            <p:ph idx="2" type="title"/>
          </p:nvPr>
        </p:nvSpPr>
        <p:spPr>
          <a:xfrm>
            <a:off x="2069613" y="15940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6" name="Google Shape;506;p19"/>
          <p:cNvSpPr txBox="1"/>
          <p:nvPr>
            <p:ph idx="1" type="subTitle"/>
          </p:nvPr>
        </p:nvSpPr>
        <p:spPr>
          <a:xfrm>
            <a:off x="2069613" y="2121775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19"/>
          <p:cNvSpPr txBox="1"/>
          <p:nvPr>
            <p:ph idx="3" type="title"/>
          </p:nvPr>
        </p:nvSpPr>
        <p:spPr>
          <a:xfrm>
            <a:off x="5922982" y="15940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8" name="Google Shape;508;p19"/>
          <p:cNvSpPr txBox="1"/>
          <p:nvPr>
            <p:ph idx="4" type="subTitle"/>
          </p:nvPr>
        </p:nvSpPr>
        <p:spPr>
          <a:xfrm>
            <a:off x="5922983" y="2121775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19"/>
          <p:cNvSpPr txBox="1"/>
          <p:nvPr>
            <p:ph idx="5" type="title"/>
          </p:nvPr>
        </p:nvSpPr>
        <p:spPr>
          <a:xfrm>
            <a:off x="2069613" y="3027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0" name="Google Shape;510;p19"/>
          <p:cNvSpPr txBox="1"/>
          <p:nvPr>
            <p:ph idx="6" type="subTitle"/>
          </p:nvPr>
        </p:nvSpPr>
        <p:spPr>
          <a:xfrm>
            <a:off x="2069613" y="3555187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19"/>
          <p:cNvSpPr txBox="1"/>
          <p:nvPr>
            <p:ph idx="7" type="title"/>
          </p:nvPr>
        </p:nvSpPr>
        <p:spPr>
          <a:xfrm>
            <a:off x="5922982" y="30274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19"/>
          <p:cNvSpPr txBox="1"/>
          <p:nvPr>
            <p:ph idx="8" type="subTitle"/>
          </p:nvPr>
        </p:nvSpPr>
        <p:spPr>
          <a:xfrm>
            <a:off x="5922983" y="3555187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13" name="Google Shape;513;p19"/>
          <p:cNvGrpSpPr/>
          <p:nvPr/>
        </p:nvGrpSpPr>
        <p:grpSpPr>
          <a:xfrm>
            <a:off x="-613582" y="774754"/>
            <a:ext cx="1607866" cy="469104"/>
            <a:chOff x="1444500" y="3819175"/>
            <a:chExt cx="889700" cy="259575"/>
          </a:xfrm>
        </p:grpSpPr>
        <p:sp>
          <p:nvSpPr>
            <p:cNvPr id="514" name="Google Shape;514;p19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9"/>
          <p:cNvGrpSpPr/>
          <p:nvPr/>
        </p:nvGrpSpPr>
        <p:grpSpPr>
          <a:xfrm>
            <a:off x="8228468" y="691792"/>
            <a:ext cx="1603890" cy="445204"/>
            <a:chOff x="1444500" y="4142500"/>
            <a:chExt cx="887500" cy="246350"/>
          </a:xfrm>
        </p:grpSpPr>
        <p:sp>
          <p:nvSpPr>
            <p:cNvPr id="533" name="Google Shape;533;p19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9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0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"/>
          <p:cNvSpPr txBox="1"/>
          <p:nvPr>
            <p:ph type="title"/>
          </p:nvPr>
        </p:nvSpPr>
        <p:spPr>
          <a:xfrm>
            <a:off x="786250" y="16104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3"/>
          <p:cNvSpPr txBox="1"/>
          <p:nvPr>
            <p:ph hasCustomPrompt="1" idx="2" type="title"/>
          </p:nvPr>
        </p:nvSpPr>
        <p:spPr>
          <a:xfrm>
            <a:off x="786250" y="804425"/>
            <a:ext cx="1592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3"/>
          <p:cNvSpPr txBox="1"/>
          <p:nvPr>
            <p:ph idx="1" type="subTitle"/>
          </p:nvPr>
        </p:nvSpPr>
        <p:spPr>
          <a:xfrm>
            <a:off x="786250" y="3589375"/>
            <a:ext cx="2823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1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9" name="Google Shape;559;p21"/>
          <p:cNvSpPr/>
          <p:nvPr/>
        </p:nvSpPr>
        <p:spPr>
          <a:xfrm>
            <a:off x="7868887" y="937624"/>
            <a:ext cx="2035197" cy="654301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>
            <a:off x="-862413" y="794299"/>
            <a:ext cx="2035197" cy="654301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2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4" name="Google Shape;564;p22"/>
          <p:cNvGrpSpPr/>
          <p:nvPr/>
        </p:nvGrpSpPr>
        <p:grpSpPr>
          <a:xfrm>
            <a:off x="-608223" y="4281730"/>
            <a:ext cx="1328219" cy="1328219"/>
            <a:chOff x="1395025" y="1326150"/>
            <a:chExt cx="902875" cy="902875"/>
          </a:xfrm>
        </p:grpSpPr>
        <p:sp>
          <p:nvSpPr>
            <p:cNvPr id="565" name="Google Shape;565;p22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2"/>
          <p:cNvGrpSpPr/>
          <p:nvPr/>
        </p:nvGrpSpPr>
        <p:grpSpPr>
          <a:xfrm>
            <a:off x="8367602" y="-310495"/>
            <a:ext cx="1328219" cy="1328219"/>
            <a:chOff x="1395025" y="1326150"/>
            <a:chExt cx="902875" cy="902875"/>
          </a:xfrm>
        </p:grpSpPr>
        <p:sp>
          <p:nvSpPr>
            <p:cNvPr id="582" name="Google Shape;582;p22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3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01" name="Google Shape;601;p23"/>
          <p:cNvGrpSpPr/>
          <p:nvPr/>
        </p:nvGrpSpPr>
        <p:grpSpPr>
          <a:xfrm>
            <a:off x="-637182" y="740967"/>
            <a:ext cx="1603890" cy="445204"/>
            <a:chOff x="1444500" y="4142500"/>
            <a:chExt cx="887500" cy="246350"/>
          </a:xfrm>
        </p:grpSpPr>
        <p:sp>
          <p:nvSpPr>
            <p:cNvPr id="602" name="Google Shape;602;p23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3"/>
          <p:cNvGrpSpPr/>
          <p:nvPr/>
        </p:nvGrpSpPr>
        <p:grpSpPr>
          <a:xfrm>
            <a:off x="8013118" y="4278954"/>
            <a:ext cx="1607866" cy="469104"/>
            <a:chOff x="1444500" y="3819175"/>
            <a:chExt cx="889700" cy="259575"/>
          </a:xfrm>
        </p:grpSpPr>
        <p:sp>
          <p:nvSpPr>
            <p:cNvPr id="623" name="Google Shape;623;p23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4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44" name="Google Shape;644;p24"/>
          <p:cNvGrpSpPr/>
          <p:nvPr/>
        </p:nvGrpSpPr>
        <p:grpSpPr>
          <a:xfrm>
            <a:off x="-760448" y="618430"/>
            <a:ext cx="1328219" cy="1328219"/>
            <a:chOff x="1395025" y="1326150"/>
            <a:chExt cx="902875" cy="902875"/>
          </a:xfrm>
        </p:grpSpPr>
        <p:sp>
          <p:nvSpPr>
            <p:cNvPr id="645" name="Google Shape;645;p24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24"/>
          <p:cNvGrpSpPr/>
          <p:nvPr/>
        </p:nvGrpSpPr>
        <p:grpSpPr>
          <a:xfrm>
            <a:off x="8126481" y="4319743"/>
            <a:ext cx="1328233" cy="387520"/>
            <a:chOff x="1444500" y="3819175"/>
            <a:chExt cx="889700" cy="259575"/>
          </a:xfrm>
        </p:grpSpPr>
        <p:sp>
          <p:nvSpPr>
            <p:cNvPr id="662" name="Google Shape;662;p24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5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83" name="Google Shape;683;p25"/>
          <p:cNvGrpSpPr/>
          <p:nvPr/>
        </p:nvGrpSpPr>
        <p:grpSpPr>
          <a:xfrm>
            <a:off x="-535244" y="445018"/>
            <a:ext cx="1328233" cy="387520"/>
            <a:chOff x="1444500" y="3819175"/>
            <a:chExt cx="889700" cy="259575"/>
          </a:xfrm>
        </p:grpSpPr>
        <p:sp>
          <p:nvSpPr>
            <p:cNvPr id="684" name="Google Shape;684;p25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25"/>
          <p:cNvGrpSpPr/>
          <p:nvPr/>
        </p:nvGrpSpPr>
        <p:grpSpPr>
          <a:xfrm>
            <a:off x="5946664" y="4513493"/>
            <a:ext cx="1328219" cy="1328219"/>
            <a:chOff x="1395025" y="1326150"/>
            <a:chExt cx="902875" cy="902875"/>
          </a:xfrm>
        </p:grpSpPr>
        <p:sp>
          <p:nvSpPr>
            <p:cNvPr id="703" name="Google Shape;703;p25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25"/>
          <p:cNvGrpSpPr/>
          <p:nvPr/>
        </p:nvGrpSpPr>
        <p:grpSpPr>
          <a:xfrm>
            <a:off x="7274877" y="-355645"/>
            <a:ext cx="1328219" cy="1328219"/>
            <a:chOff x="1395025" y="1326150"/>
            <a:chExt cx="902875" cy="902875"/>
          </a:xfrm>
        </p:grpSpPr>
        <p:sp>
          <p:nvSpPr>
            <p:cNvPr id="720" name="Google Shape;720;p25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6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9" name="Google Shape;739;p26"/>
          <p:cNvGrpSpPr/>
          <p:nvPr/>
        </p:nvGrpSpPr>
        <p:grpSpPr>
          <a:xfrm>
            <a:off x="8237343" y="445029"/>
            <a:ext cx="1607866" cy="469104"/>
            <a:chOff x="1444500" y="3819175"/>
            <a:chExt cx="889700" cy="259575"/>
          </a:xfrm>
        </p:grpSpPr>
        <p:sp>
          <p:nvSpPr>
            <p:cNvPr id="740" name="Google Shape;740;p26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26"/>
          <p:cNvGrpSpPr/>
          <p:nvPr/>
        </p:nvGrpSpPr>
        <p:grpSpPr>
          <a:xfrm>
            <a:off x="6523012" y="4619962"/>
            <a:ext cx="1714344" cy="661428"/>
            <a:chOff x="241400" y="2709575"/>
            <a:chExt cx="915000" cy="353025"/>
          </a:xfrm>
        </p:grpSpPr>
        <p:sp>
          <p:nvSpPr>
            <p:cNvPr id="759" name="Google Shape;759;p26"/>
            <p:cNvSpPr/>
            <p:nvPr/>
          </p:nvSpPr>
          <p:spPr>
            <a:xfrm>
              <a:off x="241400" y="2709575"/>
              <a:ext cx="913900" cy="108900"/>
            </a:xfrm>
            <a:custGeom>
              <a:rect b="b" l="l" r="r" t="t"/>
              <a:pathLst>
                <a:path extrusionOk="0" h="4356" w="36556">
                  <a:moveTo>
                    <a:pt x="2992" y="1"/>
                  </a:moveTo>
                  <a:lnTo>
                    <a:pt x="2816" y="45"/>
                  </a:lnTo>
                  <a:lnTo>
                    <a:pt x="2596" y="89"/>
                  </a:lnTo>
                  <a:lnTo>
                    <a:pt x="2200" y="264"/>
                  </a:lnTo>
                  <a:lnTo>
                    <a:pt x="1761" y="572"/>
                  </a:lnTo>
                  <a:lnTo>
                    <a:pt x="1321" y="968"/>
                  </a:lnTo>
                  <a:lnTo>
                    <a:pt x="881" y="1496"/>
                  </a:lnTo>
                  <a:lnTo>
                    <a:pt x="441" y="2156"/>
                  </a:lnTo>
                  <a:lnTo>
                    <a:pt x="1" y="2904"/>
                  </a:lnTo>
                  <a:lnTo>
                    <a:pt x="529" y="3212"/>
                  </a:lnTo>
                  <a:lnTo>
                    <a:pt x="881" y="2552"/>
                  </a:lnTo>
                  <a:lnTo>
                    <a:pt x="1277" y="1980"/>
                  </a:lnTo>
                  <a:lnTo>
                    <a:pt x="1673" y="1540"/>
                  </a:lnTo>
                  <a:lnTo>
                    <a:pt x="2024" y="1144"/>
                  </a:lnTo>
                  <a:lnTo>
                    <a:pt x="2332" y="880"/>
                  </a:lnTo>
                  <a:lnTo>
                    <a:pt x="2684" y="704"/>
                  </a:lnTo>
                  <a:lnTo>
                    <a:pt x="2992" y="616"/>
                  </a:lnTo>
                  <a:lnTo>
                    <a:pt x="3300" y="616"/>
                  </a:lnTo>
                  <a:lnTo>
                    <a:pt x="3476" y="704"/>
                  </a:lnTo>
                  <a:lnTo>
                    <a:pt x="3652" y="792"/>
                  </a:lnTo>
                  <a:lnTo>
                    <a:pt x="3828" y="924"/>
                  </a:lnTo>
                  <a:lnTo>
                    <a:pt x="3960" y="1100"/>
                  </a:lnTo>
                  <a:lnTo>
                    <a:pt x="4224" y="1496"/>
                  </a:lnTo>
                  <a:lnTo>
                    <a:pt x="4488" y="1980"/>
                  </a:lnTo>
                  <a:lnTo>
                    <a:pt x="4840" y="2508"/>
                  </a:lnTo>
                  <a:lnTo>
                    <a:pt x="5192" y="3036"/>
                  </a:lnTo>
                  <a:lnTo>
                    <a:pt x="5412" y="3300"/>
                  </a:lnTo>
                  <a:lnTo>
                    <a:pt x="5675" y="3476"/>
                  </a:lnTo>
                  <a:lnTo>
                    <a:pt x="5939" y="3652"/>
                  </a:lnTo>
                  <a:lnTo>
                    <a:pt x="6247" y="3784"/>
                  </a:lnTo>
                  <a:lnTo>
                    <a:pt x="6599" y="3872"/>
                  </a:lnTo>
                  <a:lnTo>
                    <a:pt x="6907" y="3872"/>
                  </a:lnTo>
                  <a:lnTo>
                    <a:pt x="7171" y="3828"/>
                  </a:lnTo>
                  <a:lnTo>
                    <a:pt x="7435" y="3740"/>
                  </a:lnTo>
                  <a:lnTo>
                    <a:pt x="7699" y="3608"/>
                  </a:lnTo>
                  <a:lnTo>
                    <a:pt x="7919" y="3432"/>
                  </a:lnTo>
                  <a:lnTo>
                    <a:pt x="8359" y="3080"/>
                  </a:lnTo>
                  <a:lnTo>
                    <a:pt x="8799" y="2728"/>
                  </a:lnTo>
                  <a:lnTo>
                    <a:pt x="9239" y="2420"/>
                  </a:lnTo>
                  <a:lnTo>
                    <a:pt x="9503" y="2288"/>
                  </a:lnTo>
                  <a:lnTo>
                    <a:pt x="9766" y="2200"/>
                  </a:lnTo>
                  <a:lnTo>
                    <a:pt x="10074" y="2112"/>
                  </a:lnTo>
                  <a:lnTo>
                    <a:pt x="10690" y="2112"/>
                  </a:lnTo>
                  <a:lnTo>
                    <a:pt x="10954" y="2156"/>
                  </a:lnTo>
                  <a:lnTo>
                    <a:pt x="11174" y="2200"/>
                  </a:lnTo>
                  <a:lnTo>
                    <a:pt x="11394" y="2332"/>
                  </a:lnTo>
                  <a:lnTo>
                    <a:pt x="11834" y="2596"/>
                  </a:lnTo>
                  <a:lnTo>
                    <a:pt x="12186" y="2904"/>
                  </a:lnTo>
                  <a:lnTo>
                    <a:pt x="12626" y="3256"/>
                  </a:lnTo>
                  <a:lnTo>
                    <a:pt x="12846" y="3432"/>
                  </a:lnTo>
                  <a:lnTo>
                    <a:pt x="13110" y="3564"/>
                  </a:lnTo>
                  <a:lnTo>
                    <a:pt x="13374" y="3696"/>
                  </a:lnTo>
                  <a:lnTo>
                    <a:pt x="13681" y="3784"/>
                  </a:lnTo>
                  <a:lnTo>
                    <a:pt x="14033" y="3872"/>
                  </a:lnTo>
                  <a:lnTo>
                    <a:pt x="14385" y="3872"/>
                  </a:lnTo>
                  <a:lnTo>
                    <a:pt x="14781" y="3828"/>
                  </a:lnTo>
                  <a:lnTo>
                    <a:pt x="15177" y="3784"/>
                  </a:lnTo>
                  <a:lnTo>
                    <a:pt x="15529" y="3652"/>
                  </a:lnTo>
                  <a:lnTo>
                    <a:pt x="15837" y="3520"/>
                  </a:lnTo>
                  <a:lnTo>
                    <a:pt x="16101" y="3344"/>
                  </a:lnTo>
                  <a:lnTo>
                    <a:pt x="16409" y="3124"/>
                  </a:lnTo>
                  <a:lnTo>
                    <a:pt x="16893" y="2772"/>
                  </a:lnTo>
                  <a:lnTo>
                    <a:pt x="17376" y="2376"/>
                  </a:lnTo>
                  <a:lnTo>
                    <a:pt x="17596" y="2244"/>
                  </a:lnTo>
                  <a:lnTo>
                    <a:pt x="17816" y="2112"/>
                  </a:lnTo>
                  <a:lnTo>
                    <a:pt x="18036" y="2068"/>
                  </a:lnTo>
                  <a:lnTo>
                    <a:pt x="18256" y="2024"/>
                  </a:lnTo>
                  <a:lnTo>
                    <a:pt x="18520" y="2024"/>
                  </a:lnTo>
                  <a:lnTo>
                    <a:pt x="18784" y="2068"/>
                  </a:lnTo>
                  <a:lnTo>
                    <a:pt x="19136" y="2244"/>
                  </a:lnTo>
                  <a:lnTo>
                    <a:pt x="19400" y="2464"/>
                  </a:lnTo>
                  <a:lnTo>
                    <a:pt x="19620" y="2684"/>
                  </a:lnTo>
                  <a:lnTo>
                    <a:pt x="19796" y="2948"/>
                  </a:lnTo>
                  <a:lnTo>
                    <a:pt x="20060" y="3300"/>
                  </a:lnTo>
                  <a:lnTo>
                    <a:pt x="20324" y="3564"/>
                  </a:lnTo>
                  <a:lnTo>
                    <a:pt x="20500" y="3740"/>
                  </a:lnTo>
                  <a:lnTo>
                    <a:pt x="20676" y="3828"/>
                  </a:lnTo>
                  <a:lnTo>
                    <a:pt x="20896" y="3916"/>
                  </a:lnTo>
                  <a:lnTo>
                    <a:pt x="21159" y="4004"/>
                  </a:lnTo>
                  <a:lnTo>
                    <a:pt x="21511" y="4047"/>
                  </a:lnTo>
                  <a:lnTo>
                    <a:pt x="21863" y="4004"/>
                  </a:lnTo>
                  <a:lnTo>
                    <a:pt x="22127" y="3916"/>
                  </a:lnTo>
                  <a:lnTo>
                    <a:pt x="22435" y="3784"/>
                  </a:lnTo>
                  <a:lnTo>
                    <a:pt x="22655" y="3608"/>
                  </a:lnTo>
                  <a:lnTo>
                    <a:pt x="22919" y="3432"/>
                  </a:lnTo>
                  <a:lnTo>
                    <a:pt x="23359" y="2992"/>
                  </a:lnTo>
                  <a:lnTo>
                    <a:pt x="23755" y="2596"/>
                  </a:lnTo>
                  <a:lnTo>
                    <a:pt x="24151" y="2244"/>
                  </a:lnTo>
                  <a:lnTo>
                    <a:pt x="24371" y="2112"/>
                  </a:lnTo>
                  <a:lnTo>
                    <a:pt x="24591" y="2024"/>
                  </a:lnTo>
                  <a:lnTo>
                    <a:pt x="24855" y="1936"/>
                  </a:lnTo>
                  <a:lnTo>
                    <a:pt x="25118" y="1892"/>
                  </a:lnTo>
                  <a:lnTo>
                    <a:pt x="25426" y="1892"/>
                  </a:lnTo>
                  <a:lnTo>
                    <a:pt x="25690" y="1936"/>
                  </a:lnTo>
                  <a:lnTo>
                    <a:pt x="25954" y="2068"/>
                  </a:lnTo>
                  <a:lnTo>
                    <a:pt x="26218" y="2200"/>
                  </a:lnTo>
                  <a:lnTo>
                    <a:pt x="26438" y="2376"/>
                  </a:lnTo>
                  <a:lnTo>
                    <a:pt x="26658" y="2552"/>
                  </a:lnTo>
                  <a:lnTo>
                    <a:pt x="27098" y="3036"/>
                  </a:lnTo>
                  <a:lnTo>
                    <a:pt x="27538" y="3476"/>
                  </a:lnTo>
                  <a:lnTo>
                    <a:pt x="27802" y="3740"/>
                  </a:lnTo>
                  <a:lnTo>
                    <a:pt x="28066" y="3916"/>
                  </a:lnTo>
                  <a:lnTo>
                    <a:pt x="28374" y="4091"/>
                  </a:lnTo>
                  <a:lnTo>
                    <a:pt x="28682" y="4223"/>
                  </a:lnTo>
                  <a:lnTo>
                    <a:pt x="28989" y="4311"/>
                  </a:lnTo>
                  <a:lnTo>
                    <a:pt x="29385" y="4355"/>
                  </a:lnTo>
                  <a:lnTo>
                    <a:pt x="29605" y="4355"/>
                  </a:lnTo>
                  <a:lnTo>
                    <a:pt x="29913" y="4311"/>
                  </a:lnTo>
                  <a:lnTo>
                    <a:pt x="30177" y="4223"/>
                  </a:lnTo>
                  <a:lnTo>
                    <a:pt x="30397" y="4091"/>
                  </a:lnTo>
                  <a:lnTo>
                    <a:pt x="30617" y="4004"/>
                  </a:lnTo>
                  <a:lnTo>
                    <a:pt x="31013" y="3696"/>
                  </a:lnTo>
                  <a:lnTo>
                    <a:pt x="31409" y="3388"/>
                  </a:lnTo>
                  <a:lnTo>
                    <a:pt x="31717" y="3080"/>
                  </a:lnTo>
                  <a:lnTo>
                    <a:pt x="32069" y="2816"/>
                  </a:lnTo>
                  <a:lnTo>
                    <a:pt x="32465" y="2596"/>
                  </a:lnTo>
                  <a:lnTo>
                    <a:pt x="32685" y="2552"/>
                  </a:lnTo>
                  <a:lnTo>
                    <a:pt x="32948" y="2508"/>
                  </a:lnTo>
                  <a:lnTo>
                    <a:pt x="33212" y="2464"/>
                  </a:lnTo>
                  <a:lnTo>
                    <a:pt x="33476" y="2464"/>
                  </a:lnTo>
                  <a:lnTo>
                    <a:pt x="33960" y="2596"/>
                  </a:lnTo>
                  <a:lnTo>
                    <a:pt x="34444" y="2772"/>
                  </a:lnTo>
                  <a:lnTo>
                    <a:pt x="34928" y="3036"/>
                  </a:lnTo>
                  <a:lnTo>
                    <a:pt x="35324" y="3300"/>
                  </a:lnTo>
                  <a:lnTo>
                    <a:pt x="35632" y="3564"/>
                  </a:lnTo>
                  <a:lnTo>
                    <a:pt x="36116" y="4004"/>
                  </a:lnTo>
                  <a:lnTo>
                    <a:pt x="36556" y="3608"/>
                  </a:lnTo>
                  <a:lnTo>
                    <a:pt x="35984" y="3036"/>
                  </a:lnTo>
                  <a:lnTo>
                    <a:pt x="35588" y="2728"/>
                  </a:lnTo>
                  <a:lnTo>
                    <a:pt x="35104" y="2464"/>
                  </a:lnTo>
                  <a:lnTo>
                    <a:pt x="34620" y="2200"/>
                  </a:lnTo>
                  <a:lnTo>
                    <a:pt x="34048" y="1980"/>
                  </a:lnTo>
                  <a:lnTo>
                    <a:pt x="33784" y="1936"/>
                  </a:lnTo>
                  <a:lnTo>
                    <a:pt x="33476" y="1892"/>
                  </a:lnTo>
                  <a:lnTo>
                    <a:pt x="33168" y="1848"/>
                  </a:lnTo>
                  <a:lnTo>
                    <a:pt x="32860" y="1892"/>
                  </a:lnTo>
                  <a:lnTo>
                    <a:pt x="32553" y="1936"/>
                  </a:lnTo>
                  <a:lnTo>
                    <a:pt x="32245" y="2024"/>
                  </a:lnTo>
                  <a:lnTo>
                    <a:pt x="32025" y="2156"/>
                  </a:lnTo>
                  <a:lnTo>
                    <a:pt x="31761" y="2288"/>
                  </a:lnTo>
                  <a:lnTo>
                    <a:pt x="31365" y="2596"/>
                  </a:lnTo>
                  <a:lnTo>
                    <a:pt x="30969" y="2948"/>
                  </a:lnTo>
                  <a:lnTo>
                    <a:pt x="30661" y="3212"/>
                  </a:lnTo>
                  <a:lnTo>
                    <a:pt x="30353" y="3476"/>
                  </a:lnTo>
                  <a:lnTo>
                    <a:pt x="29957" y="3652"/>
                  </a:lnTo>
                  <a:lnTo>
                    <a:pt x="29781" y="3696"/>
                  </a:lnTo>
                  <a:lnTo>
                    <a:pt x="29561" y="3740"/>
                  </a:lnTo>
                  <a:lnTo>
                    <a:pt x="29253" y="3740"/>
                  </a:lnTo>
                  <a:lnTo>
                    <a:pt x="28945" y="3696"/>
                  </a:lnTo>
                  <a:lnTo>
                    <a:pt x="28682" y="3608"/>
                  </a:lnTo>
                  <a:lnTo>
                    <a:pt x="28462" y="3476"/>
                  </a:lnTo>
                  <a:lnTo>
                    <a:pt x="28198" y="3300"/>
                  </a:lnTo>
                  <a:lnTo>
                    <a:pt x="27978" y="3080"/>
                  </a:lnTo>
                  <a:lnTo>
                    <a:pt x="27538" y="2596"/>
                  </a:lnTo>
                  <a:lnTo>
                    <a:pt x="27054" y="2112"/>
                  </a:lnTo>
                  <a:lnTo>
                    <a:pt x="26790" y="1892"/>
                  </a:lnTo>
                  <a:lnTo>
                    <a:pt x="26482" y="1672"/>
                  </a:lnTo>
                  <a:lnTo>
                    <a:pt x="26174" y="1496"/>
                  </a:lnTo>
                  <a:lnTo>
                    <a:pt x="25866" y="1364"/>
                  </a:lnTo>
                  <a:lnTo>
                    <a:pt x="25470" y="1320"/>
                  </a:lnTo>
                  <a:lnTo>
                    <a:pt x="25074" y="1276"/>
                  </a:lnTo>
                  <a:lnTo>
                    <a:pt x="24723" y="1364"/>
                  </a:lnTo>
                  <a:lnTo>
                    <a:pt x="24415" y="1452"/>
                  </a:lnTo>
                  <a:lnTo>
                    <a:pt x="24107" y="1584"/>
                  </a:lnTo>
                  <a:lnTo>
                    <a:pt x="23843" y="1760"/>
                  </a:lnTo>
                  <a:lnTo>
                    <a:pt x="23359" y="2112"/>
                  </a:lnTo>
                  <a:lnTo>
                    <a:pt x="22919" y="2552"/>
                  </a:lnTo>
                  <a:lnTo>
                    <a:pt x="22523" y="2992"/>
                  </a:lnTo>
                  <a:lnTo>
                    <a:pt x="22127" y="3256"/>
                  </a:lnTo>
                  <a:lnTo>
                    <a:pt x="21951" y="3388"/>
                  </a:lnTo>
                  <a:lnTo>
                    <a:pt x="21731" y="3432"/>
                  </a:lnTo>
                  <a:lnTo>
                    <a:pt x="21291" y="3432"/>
                  </a:lnTo>
                  <a:lnTo>
                    <a:pt x="20984" y="3300"/>
                  </a:lnTo>
                  <a:lnTo>
                    <a:pt x="20720" y="3124"/>
                  </a:lnTo>
                  <a:lnTo>
                    <a:pt x="20500" y="2904"/>
                  </a:lnTo>
                  <a:lnTo>
                    <a:pt x="20280" y="2596"/>
                  </a:lnTo>
                  <a:lnTo>
                    <a:pt x="20060" y="2288"/>
                  </a:lnTo>
                  <a:lnTo>
                    <a:pt x="19796" y="1980"/>
                  </a:lnTo>
                  <a:lnTo>
                    <a:pt x="19400" y="1716"/>
                  </a:lnTo>
                  <a:lnTo>
                    <a:pt x="19224" y="1584"/>
                  </a:lnTo>
                  <a:lnTo>
                    <a:pt x="18960" y="1496"/>
                  </a:lnTo>
                  <a:lnTo>
                    <a:pt x="18564" y="1408"/>
                  </a:lnTo>
                  <a:lnTo>
                    <a:pt x="18256" y="1408"/>
                  </a:lnTo>
                  <a:lnTo>
                    <a:pt x="17904" y="1452"/>
                  </a:lnTo>
                  <a:lnTo>
                    <a:pt x="17596" y="1540"/>
                  </a:lnTo>
                  <a:lnTo>
                    <a:pt x="17332" y="1716"/>
                  </a:lnTo>
                  <a:lnTo>
                    <a:pt x="17025" y="1892"/>
                  </a:lnTo>
                  <a:lnTo>
                    <a:pt x="16541" y="2288"/>
                  </a:lnTo>
                  <a:lnTo>
                    <a:pt x="16057" y="2640"/>
                  </a:lnTo>
                  <a:lnTo>
                    <a:pt x="15573" y="2948"/>
                  </a:lnTo>
                  <a:lnTo>
                    <a:pt x="15309" y="3080"/>
                  </a:lnTo>
                  <a:lnTo>
                    <a:pt x="15001" y="3168"/>
                  </a:lnTo>
                  <a:lnTo>
                    <a:pt x="14737" y="3256"/>
                  </a:lnTo>
                  <a:lnTo>
                    <a:pt x="14077" y="3256"/>
                  </a:lnTo>
                  <a:lnTo>
                    <a:pt x="13813" y="3212"/>
                  </a:lnTo>
                  <a:lnTo>
                    <a:pt x="13593" y="3124"/>
                  </a:lnTo>
                  <a:lnTo>
                    <a:pt x="13374" y="3036"/>
                  </a:lnTo>
                  <a:lnTo>
                    <a:pt x="12978" y="2772"/>
                  </a:lnTo>
                  <a:lnTo>
                    <a:pt x="12582" y="2464"/>
                  </a:lnTo>
                  <a:lnTo>
                    <a:pt x="12186" y="2112"/>
                  </a:lnTo>
                  <a:lnTo>
                    <a:pt x="11922" y="1936"/>
                  </a:lnTo>
                  <a:lnTo>
                    <a:pt x="11702" y="1760"/>
                  </a:lnTo>
                  <a:lnTo>
                    <a:pt x="11394" y="1672"/>
                  </a:lnTo>
                  <a:lnTo>
                    <a:pt x="11086" y="1540"/>
                  </a:lnTo>
                  <a:lnTo>
                    <a:pt x="10734" y="1496"/>
                  </a:lnTo>
                  <a:lnTo>
                    <a:pt x="10338" y="1496"/>
                  </a:lnTo>
                  <a:lnTo>
                    <a:pt x="9942" y="1540"/>
                  </a:lnTo>
                  <a:lnTo>
                    <a:pt x="9590" y="1628"/>
                  </a:lnTo>
                  <a:lnTo>
                    <a:pt x="9283" y="1716"/>
                  </a:lnTo>
                  <a:lnTo>
                    <a:pt x="8975" y="1892"/>
                  </a:lnTo>
                  <a:lnTo>
                    <a:pt x="8447" y="2244"/>
                  </a:lnTo>
                  <a:lnTo>
                    <a:pt x="7963" y="2596"/>
                  </a:lnTo>
                  <a:lnTo>
                    <a:pt x="7567" y="2948"/>
                  </a:lnTo>
                  <a:lnTo>
                    <a:pt x="7215" y="3168"/>
                  </a:lnTo>
                  <a:lnTo>
                    <a:pt x="6995" y="3256"/>
                  </a:lnTo>
                  <a:lnTo>
                    <a:pt x="6643" y="3256"/>
                  </a:lnTo>
                  <a:lnTo>
                    <a:pt x="6423" y="3212"/>
                  </a:lnTo>
                  <a:lnTo>
                    <a:pt x="6203" y="3124"/>
                  </a:lnTo>
                  <a:lnTo>
                    <a:pt x="5983" y="2992"/>
                  </a:lnTo>
                  <a:lnTo>
                    <a:pt x="5807" y="2816"/>
                  </a:lnTo>
                  <a:lnTo>
                    <a:pt x="5632" y="2640"/>
                  </a:lnTo>
                  <a:lnTo>
                    <a:pt x="5324" y="2156"/>
                  </a:lnTo>
                  <a:lnTo>
                    <a:pt x="5016" y="1672"/>
                  </a:lnTo>
                  <a:lnTo>
                    <a:pt x="4708" y="1144"/>
                  </a:lnTo>
                  <a:lnTo>
                    <a:pt x="4356" y="660"/>
                  </a:lnTo>
                  <a:lnTo>
                    <a:pt x="4180" y="440"/>
                  </a:lnTo>
                  <a:lnTo>
                    <a:pt x="3960" y="264"/>
                  </a:lnTo>
                  <a:lnTo>
                    <a:pt x="3696" y="133"/>
                  </a:lnTo>
                  <a:lnTo>
                    <a:pt x="3388" y="45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244700" y="2808550"/>
              <a:ext cx="911700" cy="89100"/>
            </a:xfrm>
            <a:custGeom>
              <a:rect b="b" l="l" r="r" t="t"/>
              <a:pathLst>
                <a:path extrusionOk="0" h="3564" w="36468">
                  <a:moveTo>
                    <a:pt x="23755" y="1"/>
                  </a:moveTo>
                  <a:lnTo>
                    <a:pt x="23359" y="88"/>
                  </a:lnTo>
                  <a:lnTo>
                    <a:pt x="23007" y="264"/>
                  </a:lnTo>
                  <a:lnTo>
                    <a:pt x="22655" y="440"/>
                  </a:lnTo>
                  <a:lnTo>
                    <a:pt x="22303" y="660"/>
                  </a:lnTo>
                  <a:lnTo>
                    <a:pt x="21687" y="1188"/>
                  </a:lnTo>
                  <a:lnTo>
                    <a:pt x="21115" y="1672"/>
                  </a:lnTo>
                  <a:lnTo>
                    <a:pt x="20808" y="1892"/>
                  </a:lnTo>
                  <a:lnTo>
                    <a:pt x="20500" y="2068"/>
                  </a:lnTo>
                  <a:lnTo>
                    <a:pt x="20148" y="2244"/>
                  </a:lnTo>
                  <a:lnTo>
                    <a:pt x="19796" y="2332"/>
                  </a:lnTo>
                  <a:lnTo>
                    <a:pt x="19400" y="2376"/>
                  </a:lnTo>
                  <a:lnTo>
                    <a:pt x="19004" y="2376"/>
                  </a:lnTo>
                  <a:lnTo>
                    <a:pt x="18696" y="2332"/>
                  </a:lnTo>
                  <a:lnTo>
                    <a:pt x="18388" y="2244"/>
                  </a:lnTo>
                  <a:lnTo>
                    <a:pt x="18124" y="2156"/>
                  </a:lnTo>
                  <a:lnTo>
                    <a:pt x="17904" y="2024"/>
                  </a:lnTo>
                  <a:lnTo>
                    <a:pt x="17464" y="1716"/>
                  </a:lnTo>
                  <a:lnTo>
                    <a:pt x="17069" y="1364"/>
                  </a:lnTo>
                  <a:lnTo>
                    <a:pt x="16629" y="968"/>
                  </a:lnTo>
                  <a:lnTo>
                    <a:pt x="16365" y="792"/>
                  </a:lnTo>
                  <a:lnTo>
                    <a:pt x="16101" y="616"/>
                  </a:lnTo>
                  <a:lnTo>
                    <a:pt x="15837" y="484"/>
                  </a:lnTo>
                  <a:lnTo>
                    <a:pt x="15529" y="396"/>
                  </a:lnTo>
                  <a:lnTo>
                    <a:pt x="15133" y="352"/>
                  </a:lnTo>
                  <a:lnTo>
                    <a:pt x="14737" y="352"/>
                  </a:lnTo>
                  <a:lnTo>
                    <a:pt x="14341" y="396"/>
                  </a:lnTo>
                  <a:lnTo>
                    <a:pt x="13989" y="484"/>
                  </a:lnTo>
                  <a:lnTo>
                    <a:pt x="13681" y="616"/>
                  </a:lnTo>
                  <a:lnTo>
                    <a:pt x="13417" y="748"/>
                  </a:lnTo>
                  <a:lnTo>
                    <a:pt x="13154" y="924"/>
                  </a:lnTo>
                  <a:lnTo>
                    <a:pt x="12934" y="1100"/>
                  </a:lnTo>
                  <a:lnTo>
                    <a:pt x="12494" y="1540"/>
                  </a:lnTo>
                  <a:lnTo>
                    <a:pt x="12098" y="1892"/>
                  </a:lnTo>
                  <a:lnTo>
                    <a:pt x="11702" y="2200"/>
                  </a:lnTo>
                  <a:lnTo>
                    <a:pt x="11482" y="2332"/>
                  </a:lnTo>
                  <a:lnTo>
                    <a:pt x="11262" y="2420"/>
                  </a:lnTo>
                  <a:lnTo>
                    <a:pt x="10998" y="2464"/>
                  </a:lnTo>
                  <a:lnTo>
                    <a:pt x="10690" y="2508"/>
                  </a:lnTo>
                  <a:lnTo>
                    <a:pt x="10338" y="2508"/>
                  </a:lnTo>
                  <a:lnTo>
                    <a:pt x="10074" y="2464"/>
                  </a:lnTo>
                  <a:lnTo>
                    <a:pt x="9810" y="2376"/>
                  </a:lnTo>
                  <a:lnTo>
                    <a:pt x="9546" y="2244"/>
                  </a:lnTo>
                  <a:lnTo>
                    <a:pt x="9327" y="2068"/>
                  </a:lnTo>
                  <a:lnTo>
                    <a:pt x="9107" y="1892"/>
                  </a:lnTo>
                  <a:lnTo>
                    <a:pt x="8711" y="1452"/>
                  </a:lnTo>
                  <a:lnTo>
                    <a:pt x="8227" y="1012"/>
                  </a:lnTo>
                  <a:lnTo>
                    <a:pt x="7963" y="792"/>
                  </a:lnTo>
                  <a:lnTo>
                    <a:pt x="7699" y="572"/>
                  </a:lnTo>
                  <a:lnTo>
                    <a:pt x="7391" y="440"/>
                  </a:lnTo>
                  <a:lnTo>
                    <a:pt x="7039" y="308"/>
                  </a:lnTo>
                  <a:lnTo>
                    <a:pt x="6643" y="220"/>
                  </a:lnTo>
                  <a:lnTo>
                    <a:pt x="5895" y="220"/>
                  </a:lnTo>
                  <a:lnTo>
                    <a:pt x="5631" y="264"/>
                  </a:lnTo>
                  <a:lnTo>
                    <a:pt x="5148" y="440"/>
                  </a:lnTo>
                  <a:lnTo>
                    <a:pt x="4664" y="616"/>
                  </a:lnTo>
                  <a:lnTo>
                    <a:pt x="4224" y="880"/>
                  </a:lnTo>
                  <a:lnTo>
                    <a:pt x="3652" y="1188"/>
                  </a:lnTo>
                  <a:lnTo>
                    <a:pt x="3036" y="1408"/>
                  </a:lnTo>
                  <a:lnTo>
                    <a:pt x="2684" y="1540"/>
                  </a:lnTo>
                  <a:lnTo>
                    <a:pt x="2332" y="1584"/>
                  </a:lnTo>
                  <a:lnTo>
                    <a:pt x="1936" y="1628"/>
                  </a:lnTo>
                  <a:lnTo>
                    <a:pt x="1453" y="1672"/>
                  </a:lnTo>
                  <a:lnTo>
                    <a:pt x="793" y="1584"/>
                  </a:lnTo>
                  <a:lnTo>
                    <a:pt x="133" y="1452"/>
                  </a:lnTo>
                  <a:lnTo>
                    <a:pt x="1" y="2068"/>
                  </a:lnTo>
                  <a:lnTo>
                    <a:pt x="705" y="2200"/>
                  </a:lnTo>
                  <a:lnTo>
                    <a:pt x="1453" y="2244"/>
                  </a:lnTo>
                  <a:lnTo>
                    <a:pt x="1980" y="2244"/>
                  </a:lnTo>
                  <a:lnTo>
                    <a:pt x="2420" y="2200"/>
                  </a:lnTo>
                  <a:lnTo>
                    <a:pt x="2816" y="2112"/>
                  </a:lnTo>
                  <a:lnTo>
                    <a:pt x="3212" y="1980"/>
                  </a:lnTo>
                  <a:lnTo>
                    <a:pt x="3916" y="1716"/>
                  </a:lnTo>
                  <a:lnTo>
                    <a:pt x="4488" y="1408"/>
                  </a:lnTo>
                  <a:lnTo>
                    <a:pt x="4928" y="1188"/>
                  </a:lnTo>
                  <a:lnTo>
                    <a:pt x="5324" y="1012"/>
                  </a:lnTo>
                  <a:lnTo>
                    <a:pt x="5763" y="880"/>
                  </a:lnTo>
                  <a:lnTo>
                    <a:pt x="6247" y="792"/>
                  </a:lnTo>
                  <a:lnTo>
                    <a:pt x="6555" y="792"/>
                  </a:lnTo>
                  <a:lnTo>
                    <a:pt x="6863" y="880"/>
                  </a:lnTo>
                  <a:lnTo>
                    <a:pt x="7127" y="968"/>
                  </a:lnTo>
                  <a:lnTo>
                    <a:pt x="7391" y="1100"/>
                  </a:lnTo>
                  <a:lnTo>
                    <a:pt x="7611" y="1276"/>
                  </a:lnTo>
                  <a:lnTo>
                    <a:pt x="7831" y="1452"/>
                  </a:lnTo>
                  <a:lnTo>
                    <a:pt x="8271" y="1892"/>
                  </a:lnTo>
                  <a:lnTo>
                    <a:pt x="8711" y="2332"/>
                  </a:lnTo>
                  <a:lnTo>
                    <a:pt x="8975" y="2552"/>
                  </a:lnTo>
                  <a:lnTo>
                    <a:pt x="9239" y="2728"/>
                  </a:lnTo>
                  <a:lnTo>
                    <a:pt x="9546" y="2904"/>
                  </a:lnTo>
                  <a:lnTo>
                    <a:pt x="9898" y="3036"/>
                  </a:lnTo>
                  <a:lnTo>
                    <a:pt x="10294" y="3124"/>
                  </a:lnTo>
                  <a:lnTo>
                    <a:pt x="10734" y="3124"/>
                  </a:lnTo>
                  <a:lnTo>
                    <a:pt x="11086" y="3080"/>
                  </a:lnTo>
                  <a:lnTo>
                    <a:pt x="11438" y="2992"/>
                  </a:lnTo>
                  <a:lnTo>
                    <a:pt x="11746" y="2860"/>
                  </a:lnTo>
                  <a:lnTo>
                    <a:pt x="12010" y="2728"/>
                  </a:lnTo>
                  <a:lnTo>
                    <a:pt x="12274" y="2552"/>
                  </a:lnTo>
                  <a:lnTo>
                    <a:pt x="12494" y="2332"/>
                  </a:lnTo>
                  <a:lnTo>
                    <a:pt x="12934" y="1936"/>
                  </a:lnTo>
                  <a:lnTo>
                    <a:pt x="13285" y="1584"/>
                  </a:lnTo>
                  <a:lnTo>
                    <a:pt x="13725" y="1276"/>
                  </a:lnTo>
                  <a:lnTo>
                    <a:pt x="13945" y="1144"/>
                  </a:lnTo>
                  <a:lnTo>
                    <a:pt x="14209" y="1056"/>
                  </a:lnTo>
                  <a:lnTo>
                    <a:pt x="14473" y="968"/>
                  </a:lnTo>
                  <a:lnTo>
                    <a:pt x="14781" y="924"/>
                  </a:lnTo>
                  <a:lnTo>
                    <a:pt x="15089" y="924"/>
                  </a:lnTo>
                  <a:lnTo>
                    <a:pt x="15353" y="968"/>
                  </a:lnTo>
                  <a:lnTo>
                    <a:pt x="15617" y="1056"/>
                  </a:lnTo>
                  <a:lnTo>
                    <a:pt x="15837" y="1188"/>
                  </a:lnTo>
                  <a:lnTo>
                    <a:pt x="16277" y="1452"/>
                  </a:lnTo>
                  <a:lnTo>
                    <a:pt x="16673" y="1804"/>
                  </a:lnTo>
                  <a:lnTo>
                    <a:pt x="17113" y="2200"/>
                  </a:lnTo>
                  <a:lnTo>
                    <a:pt x="17596" y="2552"/>
                  </a:lnTo>
                  <a:lnTo>
                    <a:pt x="17904" y="2684"/>
                  </a:lnTo>
                  <a:lnTo>
                    <a:pt x="18212" y="2816"/>
                  </a:lnTo>
                  <a:lnTo>
                    <a:pt x="18564" y="2904"/>
                  </a:lnTo>
                  <a:lnTo>
                    <a:pt x="18960" y="2992"/>
                  </a:lnTo>
                  <a:lnTo>
                    <a:pt x="19444" y="2992"/>
                  </a:lnTo>
                  <a:lnTo>
                    <a:pt x="19928" y="2948"/>
                  </a:lnTo>
                  <a:lnTo>
                    <a:pt x="20368" y="2816"/>
                  </a:lnTo>
                  <a:lnTo>
                    <a:pt x="20764" y="2640"/>
                  </a:lnTo>
                  <a:lnTo>
                    <a:pt x="21115" y="2420"/>
                  </a:lnTo>
                  <a:lnTo>
                    <a:pt x="21467" y="2156"/>
                  </a:lnTo>
                  <a:lnTo>
                    <a:pt x="22083" y="1628"/>
                  </a:lnTo>
                  <a:lnTo>
                    <a:pt x="22655" y="1188"/>
                  </a:lnTo>
                  <a:lnTo>
                    <a:pt x="22919" y="968"/>
                  </a:lnTo>
                  <a:lnTo>
                    <a:pt x="23183" y="836"/>
                  </a:lnTo>
                  <a:lnTo>
                    <a:pt x="23491" y="704"/>
                  </a:lnTo>
                  <a:lnTo>
                    <a:pt x="23799" y="616"/>
                  </a:lnTo>
                  <a:lnTo>
                    <a:pt x="24151" y="616"/>
                  </a:lnTo>
                  <a:lnTo>
                    <a:pt x="24503" y="660"/>
                  </a:lnTo>
                  <a:lnTo>
                    <a:pt x="24767" y="748"/>
                  </a:lnTo>
                  <a:lnTo>
                    <a:pt x="25030" y="880"/>
                  </a:lnTo>
                  <a:lnTo>
                    <a:pt x="25294" y="1056"/>
                  </a:lnTo>
                  <a:lnTo>
                    <a:pt x="25514" y="1232"/>
                  </a:lnTo>
                  <a:lnTo>
                    <a:pt x="25910" y="1672"/>
                  </a:lnTo>
                  <a:lnTo>
                    <a:pt x="26218" y="2112"/>
                  </a:lnTo>
                  <a:lnTo>
                    <a:pt x="26614" y="2640"/>
                  </a:lnTo>
                  <a:lnTo>
                    <a:pt x="26834" y="2904"/>
                  </a:lnTo>
                  <a:lnTo>
                    <a:pt x="27054" y="3124"/>
                  </a:lnTo>
                  <a:lnTo>
                    <a:pt x="27318" y="3300"/>
                  </a:lnTo>
                  <a:lnTo>
                    <a:pt x="27626" y="3432"/>
                  </a:lnTo>
                  <a:lnTo>
                    <a:pt x="27934" y="3520"/>
                  </a:lnTo>
                  <a:lnTo>
                    <a:pt x="28286" y="3564"/>
                  </a:lnTo>
                  <a:lnTo>
                    <a:pt x="28682" y="3564"/>
                  </a:lnTo>
                  <a:lnTo>
                    <a:pt x="29033" y="3476"/>
                  </a:lnTo>
                  <a:lnTo>
                    <a:pt x="29341" y="3344"/>
                  </a:lnTo>
                  <a:lnTo>
                    <a:pt x="29605" y="3168"/>
                  </a:lnTo>
                  <a:lnTo>
                    <a:pt x="29913" y="2948"/>
                  </a:lnTo>
                  <a:lnTo>
                    <a:pt x="30133" y="2728"/>
                  </a:lnTo>
                  <a:lnTo>
                    <a:pt x="30661" y="2200"/>
                  </a:lnTo>
                  <a:lnTo>
                    <a:pt x="31101" y="1760"/>
                  </a:lnTo>
                  <a:lnTo>
                    <a:pt x="31541" y="1364"/>
                  </a:lnTo>
                  <a:lnTo>
                    <a:pt x="31761" y="1232"/>
                  </a:lnTo>
                  <a:lnTo>
                    <a:pt x="32025" y="1100"/>
                  </a:lnTo>
                  <a:lnTo>
                    <a:pt x="32289" y="1012"/>
                  </a:lnTo>
                  <a:lnTo>
                    <a:pt x="32596" y="1012"/>
                  </a:lnTo>
                  <a:lnTo>
                    <a:pt x="33036" y="1056"/>
                  </a:lnTo>
                  <a:lnTo>
                    <a:pt x="33476" y="1188"/>
                  </a:lnTo>
                  <a:lnTo>
                    <a:pt x="33960" y="1408"/>
                  </a:lnTo>
                  <a:lnTo>
                    <a:pt x="34444" y="1672"/>
                  </a:lnTo>
                  <a:lnTo>
                    <a:pt x="34928" y="1980"/>
                  </a:lnTo>
                  <a:lnTo>
                    <a:pt x="35324" y="2332"/>
                  </a:lnTo>
                  <a:lnTo>
                    <a:pt x="35676" y="2684"/>
                  </a:lnTo>
                  <a:lnTo>
                    <a:pt x="35940" y="3036"/>
                  </a:lnTo>
                  <a:lnTo>
                    <a:pt x="36467" y="2684"/>
                  </a:lnTo>
                  <a:lnTo>
                    <a:pt x="36160" y="2288"/>
                  </a:lnTo>
                  <a:lnTo>
                    <a:pt x="35764" y="1892"/>
                  </a:lnTo>
                  <a:lnTo>
                    <a:pt x="35280" y="1496"/>
                  </a:lnTo>
                  <a:lnTo>
                    <a:pt x="34752" y="1144"/>
                  </a:lnTo>
                  <a:lnTo>
                    <a:pt x="34224" y="836"/>
                  </a:lnTo>
                  <a:lnTo>
                    <a:pt x="33652" y="616"/>
                  </a:lnTo>
                  <a:lnTo>
                    <a:pt x="33124" y="440"/>
                  </a:lnTo>
                  <a:lnTo>
                    <a:pt x="32596" y="396"/>
                  </a:lnTo>
                  <a:lnTo>
                    <a:pt x="32201" y="440"/>
                  </a:lnTo>
                  <a:lnTo>
                    <a:pt x="31849" y="528"/>
                  </a:lnTo>
                  <a:lnTo>
                    <a:pt x="31541" y="660"/>
                  </a:lnTo>
                  <a:lnTo>
                    <a:pt x="31233" y="836"/>
                  </a:lnTo>
                  <a:lnTo>
                    <a:pt x="30969" y="1056"/>
                  </a:lnTo>
                  <a:lnTo>
                    <a:pt x="30705" y="1276"/>
                  </a:lnTo>
                  <a:lnTo>
                    <a:pt x="30221" y="1804"/>
                  </a:lnTo>
                  <a:lnTo>
                    <a:pt x="29781" y="2244"/>
                  </a:lnTo>
                  <a:lnTo>
                    <a:pt x="29341" y="2640"/>
                  </a:lnTo>
                  <a:lnTo>
                    <a:pt x="29077" y="2772"/>
                  </a:lnTo>
                  <a:lnTo>
                    <a:pt x="28857" y="2904"/>
                  </a:lnTo>
                  <a:lnTo>
                    <a:pt x="28594" y="2948"/>
                  </a:lnTo>
                  <a:lnTo>
                    <a:pt x="28286" y="2992"/>
                  </a:lnTo>
                  <a:lnTo>
                    <a:pt x="28066" y="2948"/>
                  </a:lnTo>
                  <a:lnTo>
                    <a:pt x="27802" y="2860"/>
                  </a:lnTo>
                  <a:lnTo>
                    <a:pt x="27626" y="2772"/>
                  </a:lnTo>
                  <a:lnTo>
                    <a:pt x="27406" y="2640"/>
                  </a:lnTo>
                  <a:lnTo>
                    <a:pt x="27054" y="2244"/>
                  </a:lnTo>
                  <a:lnTo>
                    <a:pt x="26702" y="1760"/>
                  </a:lnTo>
                  <a:lnTo>
                    <a:pt x="26350" y="1276"/>
                  </a:lnTo>
                  <a:lnTo>
                    <a:pt x="26130" y="1012"/>
                  </a:lnTo>
                  <a:lnTo>
                    <a:pt x="25866" y="748"/>
                  </a:lnTo>
                  <a:lnTo>
                    <a:pt x="25646" y="528"/>
                  </a:lnTo>
                  <a:lnTo>
                    <a:pt x="25338" y="352"/>
                  </a:lnTo>
                  <a:lnTo>
                    <a:pt x="24986" y="176"/>
                  </a:lnTo>
                  <a:lnTo>
                    <a:pt x="24635" y="88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241400" y="2888825"/>
              <a:ext cx="915000" cy="92400"/>
            </a:xfrm>
            <a:custGeom>
              <a:rect b="b" l="l" r="r" t="t"/>
              <a:pathLst>
                <a:path extrusionOk="0" h="3696" w="36600">
                  <a:moveTo>
                    <a:pt x="33828" y="1"/>
                  </a:moveTo>
                  <a:lnTo>
                    <a:pt x="33564" y="89"/>
                  </a:lnTo>
                  <a:lnTo>
                    <a:pt x="33344" y="221"/>
                  </a:lnTo>
                  <a:lnTo>
                    <a:pt x="33168" y="353"/>
                  </a:lnTo>
                  <a:lnTo>
                    <a:pt x="32816" y="748"/>
                  </a:lnTo>
                  <a:lnTo>
                    <a:pt x="32509" y="1188"/>
                  </a:lnTo>
                  <a:lnTo>
                    <a:pt x="32201" y="1628"/>
                  </a:lnTo>
                  <a:lnTo>
                    <a:pt x="31893" y="1980"/>
                  </a:lnTo>
                  <a:lnTo>
                    <a:pt x="31717" y="2156"/>
                  </a:lnTo>
                  <a:lnTo>
                    <a:pt x="31541" y="2288"/>
                  </a:lnTo>
                  <a:lnTo>
                    <a:pt x="31365" y="2420"/>
                  </a:lnTo>
                  <a:lnTo>
                    <a:pt x="31145" y="2508"/>
                  </a:lnTo>
                  <a:lnTo>
                    <a:pt x="30881" y="2552"/>
                  </a:lnTo>
                  <a:lnTo>
                    <a:pt x="30661" y="2552"/>
                  </a:lnTo>
                  <a:lnTo>
                    <a:pt x="30441" y="2464"/>
                  </a:lnTo>
                  <a:lnTo>
                    <a:pt x="30265" y="2376"/>
                  </a:lnTo>
                  <a:lnTo>
                    <a:pt x="29869" y="2112"/>
                  </a:lnTo>
                  <a:lnTo>
                    <a:pt x="29429" y="1760"/>
                  </a:lnTo>
                  <a:lnTo>
                    <a:pt x="28989" y="1364"/>
                  </a:lnTo>
                  <a:lnTo>
                    <a:pt x="28726" y="1188"/>
                  </a:lnTo>
                  <a:lnTo>
                    <a:pt x="28462" y="1056"/>
                  </a:lnTo>
                  <a:lnTo>
                    <a:pt x="28154" y="924"/>
                  </a:lnTo>
                  <a:lnTo>
                    <a:pt x="27846" y="836"/>
                  </a:lnTo>
                  <a:lnTo>
                    <a:pt x="27494" y="792"/>
                  </a:lnTo>
                  <a:lnTo>
                    <a:pt x="27142" y="836"/>
                  </a:lnTo>
                  <a:lnTo>
                    <a:pt x="26834" y="924"/>
                  </a:lnTo>
                  <a:lnTo>
                    <a:pt x="26570" y="1056"/>
                  </a:lnTo>
                  <a:lnTo>
                    <a:pt x="26306" y="1188"/>
                  </a:lnTo>
                  <a:lnTo>
                    <a:pt x="26086" y="1364"/>
                  </a:lnTo>
                  <a:lnTo>
                    <a:pt x="25734" y="1760"/>
                  </a:lnTo>
                  <a:lnTo>
                    <a:pt x="25426" y="2156"/>
                  </a:lnTo>
                  <a:lnTo>
                    <a:pt x="25162" y="2508"/>
                  </a:lnTo>
                  <a:lnTo>
                    <a:pt x="24899" y="2816"/>
                  </a:lnTo>
                  <a:lnTo>
                    <a:pt x="24723" y="2904"/>
                  </a:lnTo>
                  <a:lnTo>
                    <a:pt x="24591" y="2992"/>
                  </a:lnTo>
                  <a:lnTo>
                    <a:pt x="24415" y="3080"/>
                  </a:lnTo>
                  <a:lnTo>
                    <a:pt x="23975" y="3080"/>
                  </a:lnTo>
                  <a:lnTo>
                    <a:pt x="23755" y="3036"/>
                  </a:lnTo>
                  <a:lnTo>
                    <a:pt x="23579" y="2948"/>
                  </a:lnTo>
                  <a:lnTo>
                    <a:pt x="23403" y="2816"/>
                  </a:lnTo>
                  <a:lnTo>
                    <a:pt x="23051" y="2464"/>
                  </a:lnTo>
                  <a:lnTo>
                    <a:pt x="22699" y="2068"/>
                  </a:lnTo>
                  <a:lnTo>
                    <a:pt x="22303" y="1628"/>
                  </a:lnTo>
                  <a:lnTo>
                    <a:pt x="22083" y="1408"/>
                  </a:lnTo>
                  <a:lnTo>
                    <a:pt x="21863" y="1188"/>
                  </a:lnTo>
                  <a:lnTo>
                    <a:pt x="21599" y="1012"/>
                  </a:lnTo>
                  <a:lnTo>
                    <a:pt x="21335" y="880"/>
                  </a:lnTo>
                  <a:lnTo>
                    <a:pt x="21028" y="748"/>
                  </a:lnTo>
                  <a:lnTo>
                    <a:pt x="20676" y="704"/>
                  </a:lnTo>
                  <a:lnTo>
                    <a:pt x="20324" y="704"/>
                  </a:lnTo>
                  <a:lnTo>
                    <a:pt x="20016" y="748"/>
                  </a:lnTo>
                  <a:lnTo>
                    <a:pt x="19752" y="880"/>
                  </a:lnTo>
                  <a:lnTo>
                    <a:pt x="19488" y="1012"/>
                  </a:lnTo>
                  <a:lnTo>
                    <a:pt x="19224" y="1232"/>
                  </a:lnTo>
                  <a:lnTo>
                    <a:pt x="19004" y="1452"/>
                  </a:lnTo>
                  <a:lnTo>
                    <a:pt x="18564" y="1892"/>
                  </a:lnTo>
                  <a:lnTo>
                    <a:pt x="18212" y="2288"/>
                  </a:lnTo>
                  <a:lnTo>
                    <a:pt x="17816" y="2684"/>
                  </a:lnTo>
                  <a:lnTo>
                    <a:pt x="17596" y="2816"/>
                  </a:lnTo>
                  <a:lnTo>
                    <a:pt x="17376" y="2948"/>
                  </a:lnTo>
                  <a:lnTo>
                    <a:pt x="17113" y="3036"/>
                  </a:lnTo>
                  <a:lnTo>
                    <a:pt x="16849" y="3080"/>
                  </a:lnTo>
                  <a:lnTo>
                    <a:pt x="16541" y="3080"/>
                  </a:lnTo>
                  <a:lnTo>
                    <a:pt x="16233" y="3036"/>
                  </a:lnTo>
                  <a:lnTo>
                    <a:pt x="15925" y="2948"/>
                  </a:lnTo>
                  <a:lnTo>
                    <a:pt x="15705" y="2816"/>
                  </a:lnTo>
                  <a:lnTo>
                    <a:pt x="15441" y="2640"/>
                  </a:lnTo>
                  <a:lnTo>
                    <a:pt x="15177" y="2464"/>
                  </a:lnTo>
                  <a:lnTo>
                    <a:pt x="14693" y="1980"/>
                  </a:lnTo>
                  <a:lnTo>
                    <a:pt x="14165" y="1452"/>
                  </a:lnTo>
                  <a:lnTo>
                    <a:pt x="13901" y="1232"/>
                  </a:lnTo>
                  <a:lnTo>
                    <a:pt x="13593" y="1012"/>
                  </a:lnTo>
                  <a:lnTo>
                    <a:pt x="13242" y="792"/>
                  </a:lnTo>
                  <a:lnTo>
                    <a:pt x="12890" y="661"/>
                  </a:lnTo>
                  <a:lnTo>
                    <a:pt x="12450" y="573"/>
                  </a:lnTo>
                  <a:lnTo>
                    <a:pt x="12010" y="573"/>
                  </a:lnTo>
                  <a:lnTo>
                    <a:pt x="11614" y="617"/>
                  </a:lnTo>
                  <a:lnTo>
                    <a:pt x="11262" y="704"/>
                  </a:lnTo>
                  <a:lnTo>
                    <a:pt x="10954" y="836"/>
                  </a:lnTo>
                  <a:lnTo>
                    <a:pt x="10646" y="1012"/>
                  </a:lnTo>
                  <a:lnTo>
                    <a:pt x="10426" y="1188"/>
                  </a:lnTo>
                  <a:lnTo>
                    <a:pt x="10162" y="1408"/>
                  </a:lnTo>
                  <a:lnTo>
                    <a:pt x="9722" y="1848"/>
                  </a:lnTo>
                  <a:lnTo>
                    <a:pt x="9327" y="2244"/>
                  </a:lnTo>
                  <a:lnTo>
                    <a:pt x="8931" y="2552"/>
                  </a:lnTo>
                  <a:lnTo>
                    <a:pt x="8711" y="2684"/>
                  </a:lnTo>
                  <a:lnTo>
                    <a:pt x="8491" y="2772"/>
                  </a:lnTo>
                  <a:lnTo>
                    <a:pt x="8227" y="2816"/>
                  </a:lnTo>
                  <a:lnTo>
                    <a:pt x="7963" y="2816"/>
                  </a:lnTo>
                  <a:lnTo>
                    <a:pt x="7655" y="2772"/>
                  </a:lnTo>
                  <a:lnTo>
                    <a:pt x="7391" y="2684"/>
                  </a:lnTo>
                  <a:lnTo>
                    <a:pt x="7127" y="2552"/>
                  </a:lnTo>
                  <a:lnTo>
                    <a:pt x="6907" y="2420"/>
                  </a:lnTo>
                  <a:lnTo>
                    <a:pt x="6467" y="2068"/>
                  </a:lnTo>
                  <a:lnTo>
                    <a:pt x="6027" y="1628"/>
                  </a:lnTo>
                  <a:lnTo>
                    <a:pt x="5588" y="1144"/>
                  </a:lnTo>
                  <a:lnTo>
                    <a:pt x="5324" y="924"/>
                  </a:lnTo>
                  <a:lnTo>
                    <a:pt x="5060" y="704"/>
                  </a:lnTo>
                  <a:lnTo>
                    <a:pt x="4796" y="529"/>
                  </a:lnTo>
                  <a:lnTo>
                    <a:pt x="4488" y="353"/>
                  </a:lnTo>
                  <a:lnTo>
                    <a:pt x="4136" y="265"/>
                  </a:lnTo>
                  <a:lnTo>
                    <a:pt x="3740" y="177"/>
                  </a:lnTo>
                  <a:lnTo>
                    <a:pt x="3212" y="177"/>
                  </a:lnTo>
                  <a:lnTo>
                    <a:pt x="2948" y="221"/>
                  </a:lnTo>
                  <a:lnTo>
                    <a:pt x="2684" y="309"/>
                  </a:lnTo>
                  <a:lnTo>
                    <a:pt x="2156" y="485"/>
                  </a:lnTo>
                  <a:lnTo>
                    <a:pt x="1673" y="792"/>
                  </a:lnTo>
                  <a:lnTo>
                    <a:pt x="1189" y="1144"/>
                  </a:lnTo>
                  <a:lnTo>
                    <a:pt x="749" y="1496"/>
                  </a:lnTo>
                  <a:lnTo>
                    <a:pt x="353" y="1892"/>
                  </a:lnTo>
                  <a:lnTo>
                    <a:pt x="1" y="2332"/>
                  </a:lnTo>
                  <a:lnTo>
                    <a:pt x="441" y="2728"/>
                  </a:lnTo>
                  <a:lnTo>
                    <a:pt x="1057" y="2068"/>
                  </a:lnTo>
                  <a:lnTo>
                    <a:pt x="1409" y="1716"/>
                  </a:lnTo>
                  <a:lnTo>
                    <a:pt x="1848" y="1408"/>
                  </a:lnTo>
                  <a:lnTo>
                    <a:pt x="2288" y="1100"/>
                  </a:lnTo>
                  <a:lnTo>
                    <a:pt x="2728" y="924"/>
                  </a:lnTo>
                  <a:lnTo>
                    <a:pt x="3212" y="792"/>
                  </a:lnTo>
                  <a:lnTo>
                    <a:pt x="3432" y="748"/>
                  </a:lnTo>
                  <a:lnTo>
                    <a:pt x="3696" y="792"/>
                  </a:lnTo>
                  <a:lnTo>
                    <a:pt x="3960" y="836"/>
                  </a:lnTo>
                  <a:lnTo>
                    <a:pt x="4268" y="924"/>
                  </a:lnTo>
                  <a:lnTo>
                    <a:pt x="4532" y="1056"/>
                  </a:lnTo>
                  <a:lnTo>
                    <a:pt x="4752" y="1232"/>
                  </a:lnTo>
                  <a:lnTo>
                    <a:pt x="5192" y="1584"/>
                  </a:lnTo>
                  <a:lnTo>
                    <a:pt x="5632" y="2024"/>
                  </a:lnTo>
                  <a:lnTo>
                    <a:pt x="6071" y="2508"/>
                  </a:lnTo>
                  <a:lnTo>
                    <a:pt x="6335" y="2728"/>
                  </a:lnTo>
                  <a:lnTo>
                    <a:pt x="6599" y="2948"/>
                  </a:lnTo>
                  <a:lnTo>
                    <a:pt x="6863" y="3124"/>
                  </a:lnTo>
                  <a:lnTo>
                    <a:pt x="7171" y="3256"/>
                  </a:lnTo>
                  <a:lnTo>
                    <a:pt x="7523" y="3388"/>
                  </a:lnTo>
                  <a:lnTo>
                    <a:pt x="7919" y="3432"/>
                  </a:lnTo>
                  <a:lnTo>
                    <a:pt x="8271" y="3432"/>
                  </a:lnTo>
                  <a:lnTo>
                    <a:pt x="8623" y="3344"/>
                  </a:lnTo>
                  <a:lnTo>
                    <a:pt x="8931" y="3256"/>
                  </a:lnTo>
                  <a:lnTo>
                    <a:pt x="9239" y="3124"/>
                  </a:lnTo>
                  <a:lnTo>
                    <a:pt x="9459" y="2904"/>
                  </a:lnTo>
                  <a:lnTo>
                    <a:pt x="9722" y="2728"/>
                  </a:lnTo>
                  <a:lnTo>
                    <a:pt x="10162" y="2288"/>
                  </a:lnTo>
                  <a:lnTo>
                    <a:pt x="10558" y="1892"/>
                  </a:lnTo>
                  <a:lnTo>
                    <a:pt x="10954" y="1540"/>
                  </a:lnTo>
                  <a:lnTo>
                    <a:pt x="11218" y="1408"/>
                  </a:lnTo>
                  <a:lnTo>
                    <a:pt x="11438" y="1276"/>
                  </a:lnTo>
                  <a:lnTo>
                    <a:pt x="11746" y="1188"/>
                  </a:lnTo>
                  <a:lnTo>
                    <a:pt x="12406" y="1188"/>
                  </a:lnTo>
                  <a:lnTo>
                    <a:pt x="12714" y="1276"/>
                  </a:lnTo>
                  <a:lnTo>
                    <a:pt x="13022" y="1364"/>
                  </a:lnTo>
                  <a:lnTo>
                    <a:pt x="13286" y="1540"/>
                  </a:lnTo>
                  <a:lnTo>
                    <a:pt x="13549" y="1716"/>
                  </a:lnTo>
                  <a:lnTo>
                    <a:pt x="13813" y="1936"/>
                  </a:lnTo>
                  <a:lnTo>
                    <a:pt x="14297" y="2420"/>
                  </a:lnTo>
                  <a:lnTo>
                    <a:pt x="14781" y="2860"/>
                  </a:lnTo>
                  <a:lnTo>
                    <a:pt x="15045" y="3080"/>
                  </a:lnTo>
                  <a:lnTo>
                    <a:pt x="15309" y="3300"/>
                  </a:lnTo>
                  <a:lnTo>
                    <a:pt x="15617" y="3476"/>
                  </a:lnTo>
                  <a:lnTo>
                    <a:pt x="15925" y="3608"/>
                  </a:lnTo>
                  <a:lnTo>
                    <a:pt x="16233" y="3696"/>
                  </a:lnTo>
                  <a:lnTo>
                    <a:pt x="16937" y="3696"/>
                  </a:lnTo>
                  <a:lnTo>
                    <a:pt x="17288" y="3608"/>
                  </a:lnTo>
                  <a:lnTo>
                    <a:pt x="17596" y="3520"/>
                  </a:lnTo>
                  <a:lnTo>
                    <a:pt x="17904" y="3344"/>
                  </a:lnTo>
                  <a:lnTo>
                    <a:pt x="18168" y="3168"/>
                  </a:lnTo>
                  <a:lnTo>
                    <a:pt x="18432" y="2948"/>
                  </a:lnTo>
                  <a:lnTo>
                    <a:pt x="18652" y="2728"/>
                  </a:lnTo>
                  <a:lnTo>
                    <a:pt x="19048" y="2288"/>
                  </a:lnTo>
                  <a:lnTo>
                    <a:pt x="19400" y="1892"/>
                  </a:lnTo>
                  <a:lnTo>
                    <a:pt x="19752" y="1540"/>
                  </a:lnTo>
                  <a:lnTo>
                    <a:pt x="19972" y="1452"/>
                  </a:lnTo>
                  <a:lnTo>
                    <a:pt x="20148" y="1364"/>
                  </a:lnTo>
                  <a:lnTo>
                    <a:pt x="20412" y="1320"/>
                  </a:lnTo>
                  <a:lnTo>
                    <a:pt x="20632" y="1320"/>
                  </a:lnTo>
                  <a:lnTo>
                    <a:pt x="20896" y="1364"/>
                  </a:lnTo>
                  <a:lnTo>
                    <a:pt x="21115" y="1452"/>
                  </a:lnTo>
                  <a:lnTo>
                    <a:pt x="21335" y="1540"/>
                  </a:lnTo>
                  <a:lnTo>
                    <a:pt x="21511" y="1716"/>
                  </a:lnTo>
                  <a:lnTo>
                    <a:pt x="21907" y="2068"/>
                  </a:lnTo>
                  <a:lnTo>
                    <a:pt x="22259" y="2464"/>
                  </a:lnTo>
                  <a:lnTo>
                    <a:pt x="22655" y="2948"/>
                  </a:lnTo>
                  <a:lnTo>
                    <a:pt x="22875" y="3168"/>
                  </a:lnTo>
                  <a:lnTo>
                    <a:pt x="23095" y="3344"/>
                  </a:lnTo>
                  <a:lnTo>
                    <a:pt x="23359" y="3476"/>
                  </a:lnTo>
                  <a:lnTo>
                    <a:pt x="23623" y="3608"/>
                  </a:lnTo>
                  <a:lnTo>
                    <a:pt x="23931" y="3696"/>
                  </a:lnTo>
                  <a:lnTo>
                    <a:pt x="24239" y="3696"/>
                  </a:lnTo>
                  <a:lnTo>
                    <a:pt x="24547" y="3652"/>
                  </a:lnTo>
                  <a:lnTo>
                    <a:pt x="24811" y="3564"/>
                  </a:lnTo>
                  <a:lnTo>
                    <a:pt x="25030" y="3432"/>
                  </a:lnTo>
                  <a:lnTo>
                    <a:pt x="25250" y="3256"/>
                  </a:lnTo>
                  <a:lnTo>
                    <a:pt x="25602" y="2904"/>
                  </a:lnTo>
                  <a:lnTo>
                    <a:pt x="25910" y="2508"/>
                  </a:lnTo>
                  <a:lnTo>
                    <a:pt x="26174" y="2156"/>
                  </a:lnTo>
                  <a:lnTo>
                    <a:pt x="26482" y="1848"/>
                  </a:lnTo>
                  <a:lnTo>
                    <a:pt x="26658" y="1716"/>
                  </a:lnTo>
                  <a:lnTo>
                    <a:pt x="26834" y="1584"/>
                  </a:lnTo>
                  <a:lnTo>
                    <a:pt x="27010" y="1496"/>
                  </a:lnTo>
                  <a:lnTo>
                    <a:pt x="27230" y="1452"/>
                  </a:lnTo>
                  <a:lnTo>
                    <a:pt x="27494" y="1408"/>
                  </a:lnTo>
                  <a:lnTo>
                    <a:pt x="27758" y="1408"/>
                  </a:lnTo>
                  <a:lnTo>
                    <a:pt x="27978" y="1496"/>
                  </a:lnTo>
                  <a:lnTo>
                    <a:pt x="28198" y="1584"/>
                  </a:lnTo>
                  <a:lnTo>
                    <a:pt x="28638" y="1892"/>
                  </a:lnTo>
                  <a:lnTo>
                    <a:pt x="29033" y="2244"/>
                  </a:lnTo>
                  <a:lnTo>
                    <a:pt x="29517" y="2640"/>
                  </a:lnTo>
                  <a:lnTo>
                    <a:pt x="29781" y="2816"/>
                  </a:lnTo>
                  <a:lnTo>
                    <a:pt x="30045" y="2948"/>
                  </a:lnTo>
                  <a:lnTo>
                    <a:pt x="30309" y="3080"/>
                  </a:lnTo>
                  <a:lnTo>
                    <a:pt x="30617" y="3124"/>
                  </a:lnTo>
                  <a:lnTo>
                    <a:pt x="30925" y="3124"/>
                  </a:lnTo>
                  <a:lnTo>
                    <a:pt x="31277" y="3080"/>
                  </a:lnTo>
                  <a:lnTo>
                    <a:pt x="31585" y="2992"/>
                  </a:lnTo>
                  <a:lnTo>
                    <a:pt x="31849" y="2816"/>
                  </a:lnTo>
                  <a:lnTo>
                    <a:pt x="32069" y="2640"/>
                  </a:lnTo>
                  <a:lnTo>
                    <a:pt x="32289" y="2464"/>
                  </a:lnTo>
                  <a:lnTo>
                    <a:pt x="32685" y="2024"/>
                  </a:lnTo>
                  <a:lnTo>
                    <a:pt x="32992" y="1540"/>
                  </a:lnTo>
                  <a:lnTo>
                    <a:pt x="33256" y="1188"/>
                  </a:lnTo>
                  <a:lnTo>
                    <a:pt x="33520" y="880"/>
                  </a:lnTo>
                  <a:lnTo>
                    <a:pt x="33652" y="748"/>
                  </a:lnTo>
                  <a:lnTo>
                    <a:pt x="33784" y="661"/>
                  </a:lnTo>
                  <a:lnTo>
                    <a:pt x="33916" y="617"/>
                  </a:lnTo>
                  <a:lnTo>
                    <a:pt x="34048" y="573"/>
                  </a:lnTo>
                  <a:lnTo>
                    <a:pt x="34224" y="617"/>
                  </a:lnTo>
                  <a:lnTo>
                    <a:pt x="34400" y="661"/>
                  </a:lnTo>
                  <a:lnTo>
                    <a:pt x="34620" y="836"/>
                  </a:lnTo>
                  <a:lnTo>
                    <a:pt x="34840" y="1056"/>
                  </a:lnTo>
                  <a:lnTo>
                    <a:pt x="35104" y="1408"/>
                  </a:lnTo>
                  <a:lnTo>
                    <a:pt x="35412" y="1892"/>
                  </a:lnTo>
                  <a:lnTo>
                    <a:pt x="35720" y="2508"/>
                  </a:lnTo>
                  <a:lnTo>
                    <a:pt x="36028" y="3300"/>
                  </a:lnTo>
                  <a:lnTo>
                    <a:pt x="36599" y="3080"/>
                  </a:lnTo>
                  <a:lnTo>
                    <a:pt x="36292" y="2376"/>
                  </a:lnTo>
                  <a:lnTo>
                    <a:pt x="35984" y="1716"/>
                  </a:lnTo>
                  <a:lnTo>
                    <a:pt x="35676" y="1188"/>
                  </a:lnTo>
                  <a:lnTo>
                    <a:pt x="35368" y="748"/>
                  </a:lnTo>
                  <a:lnTo>
                    <a:pt x="35060" y="441"/>
                  </a:lnTo>
                  <a:lnTo>
                    <a:pt x="34752" y="177"/>
                  </a:lnTo>
                  <a:lnTo>
                    <a:pt x="34400" y="45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6"/>
            <p:cNvSpPr/>
            <p:nvPr/>
          </p:nvSpPr>
          <p:spPr>
            <a:xfrm>
              <a:off x="242500" y="2971300"/>
              <a:ext cx="913900" cy="91300"/>
            </a:xfrm>
            <a:custGeom>
              <a:rect b="b" l="l" r="r" t="t"/>
              <a:pathLst>
                <a:path extrusionOk="0" h="3652" w="36556">
                  <a:moveTo>
                    <a:pt x="3872" y="1"/>
                  </a:moveTo>
                  <a:lnTo>
                    <a:pt x="3652" y="45"/>
                  </a:lnTo>
                  <a:lnTo>
                    <a:pt x="3476" y="89"/>
                  </a:lnTo>
                  <a:lnTo>
                    <a:pt x="3300" y="221"/>
                  </a:lnTo>
                  <a:lnTo>
                    <a:pt x="3168" y="353"/>
                  </a:lnTo>
                  <a:lnTo>
                    <a:pt x="2860" y="661"/>
                  </a:lnTo>
                  <a:lnTo>
                    <a:pt x="2596" y="1013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365" y="1892"/>
                  </a:lnTo>
                  <a:lnTo>
                    <a:pt x="1233" y="1848"/>
                  </a:lnTo>
                  <a:lnTo>
                    <a:pt x="969" y="1672"/>
                  </a:lnTo>
                  <a:lnTo>
                    <a:pt x="529" y="1276"/>
                  </a:lnTo>
                  <a:lnTo>
                    <a:pt x="397" y="1189"/>
                  </a:lnTo>
                  <a:lnTo>
                    <a:pt x="1" y="1628"/>
                  </a:lnTo>
                  <a:lnTo>
                    <a:pt x="133" y="1760"/>
                  </a:lnTo>
                  <a:lnTo>
                    <a:pt x="485" y="2024"/>
                  </a:lnTo>
                  <a:lnTo>
                    <a:pt x="793" y="2288"/>
                  </a:lnTo>
                  <a:lnTo>
                    <a:pt x="1145" y="2464"/>
                  </a:lnTo>
                  <a:lnTo>
                    <a:pt x="1321" y="2508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101"/>
                  </a:lnTo>
                  <a:lnTo>
                    <a:pt x="3476" y="837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3"/>
                  </a:lnTo>
                  <a:lnTo>
                    <a:pt x="4576" y="1057"/>
                  </a:lnTo>
                  <a:lnTo>
                    <a:pt x="4796" y="1452"/>
                  </a:lnTo>
                  <a:lnTo>
                    <a:pt x="5060" y="1892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640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9"/>
                  </a:lnTo>
                  <a:lnTo>
                    <a:pt x="9151" y="881"/>
                  </a:lnTo>
                  <a:lnTo>
                    <a:pt x="9327" y="793"/>
                  </a:lnTo>
                  <a:lnTo>
                    <a:pt x="9502" y="705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7"/>
                  </a:lnTo>
                  <a:lnTo>
                    <a:pt x="10382" y="1057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406" y="2948"/>
                  </a:lnTo>
                  <a:lnTo>
                    <a:pt x="12582" y="2904"/>
                  </a:lnTo>
                  <a:lnTo>
                    <a:pt x="12802" y="2904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88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44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212" y="3652"/>
                  </a:lnTo>
                  <a:lnTo>
                    <a:pt x="18432" y="3608"/>
                  </a:lnTo>
                  <a:lnTo>
                    <a:pt x="18696" y="3564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60"/>
                  </a:lnTo>
                  <a:lnTo>
                    <a:pt x="19928" y="2332"/>
                  </a:lnTo>
                  <a:lnTo>
                    <a:pt x="20236" y="1848"/>
                  </a:lnTo>
                  <a:lnTo>
                    <a:pt x="20412" y="1408"/>
                  </a:lnTo>
                  <a:lnTo>
                    <a:pt x="20632" y="1057"/>
                  </a:lnTo>
                  <a:lnTo>
                    <a:pt x="20764" y="925"/>
                  </a:lnTo>
                  <a:lnTo>
                    <a:pt x="20896" y="837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49"/>
                  </a:lnTo>
                  <a:lnTo>
                    <a:pt x="21423" y="793"/>
                  </a:lnTo>
                  <a:lnTo>
                    <a:pt x="21555" y="837"/>
                  </a:lnTo>
                  <a:lnTo>
                    <a:pt x="21687" y="969"/>
                  </a:lnTo>
                  <a:lnTo>
                    <a:pt x="21907" y="1320"/>
                  </a:lnTo>
                  <a:lnTo>
                    <a:pt x="22215" y="1760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72"/>
                  </a:lnTo>
                  <a:lnTo>
                    <a:pt x="26086" y="2332"/>
                  </a:lnTo>
                  <a:lnTo>
                    <a:pt x="26482" y="1936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408"/>
                  </a:lnTo>
                  <a:lnTo>
                    <a:pt x="27582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716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1013" y="3432"/>
                  </a:lnTo>
                  <a:lnTo>
                    <a:pt x="31321" y="3344"/>
                  </a:lnTo>
                  <a:lnTo>
                    <a:pt x="31629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60"/>
                  </a:lnTo>
                  <a:lnTo>
                    <a:pt x="33872" y="1672"/>
                  </a:lnTo>
                  <a:lnTo>
                    <a:pt x="34092" y="1672"/>
                  </a:lnTo>
                  <a:lnTo>
                    <a:pt x="34312" y="1716"/>
                  </a:lnTo>
                  <a:lnTo>
                    <a:pt x="34576" y="1804"/>
                  </a:lnTo>
                  <a:lnTo>
                    <a:pt x="34840" y="1892"/>
                  </a:lnTo>
                  <a:lnTo>
                    <a:pt x="35324" y="2244"/>
                  </a:lnTo>
                  <a:lnTo>
                    <a:pt x="35720" y="2596"/>
                  </a:lnTo>
                  <a:lnTo>
                    <a:pt x="35896" y="2816"/>
                  </a:lnTo>
                  <a:lnTo>
                    <a:pt x="36028" y="2992"/>
                  </a:lnTo>
                  <a:lnTo>
                    <a:pt x="36555" y="2684"/>
                  </a:lnTo>
                  <a:lnTo>
                    <a:pt x="36380" y="2464"/>
                  </a:lnTo>
                  <a:lnTo>
                    <a:pt x="36204" y="2200"/>
                  </a:lnTo>
                  <a:lnTo>
                    <a:pt x="35940" y="1980"/>
                  </a:lnTo>
                  <a:lnTo>
                    <a:pt x="35676" y="1760"/>
                  </a:lnTo>
                  <a:lnTo>
                    <a:pt x="35412" y="1540"/>
                  </a:lnTo>
                  <a:lnTo>
                    <a:pt x="35104" y="1364"/>
                  </a:lnTo>
                  <a:lnTo>
                    <a:pt x="34796" y="1232"/>
                  </a:lnTo>
                  <a:lnTo>
                    <a:pt x="34488" y="1101"/>
                  </a:lnTo>
                  <a:lnTo>
                    <a:pt x="34136" y="1057"/>
                  </a:lnTo>
                  <a:lnTo>
                    <a:pt x="33828" y="1101"/>
                  </a:lnTo>
                  <a:lnTo>
                    <a:pt x="33520" y="1145"/>
                  </a:lnTo>
                  <a:lnTo>
                    <a:pt x="33212" y="1276"/>
                  </a:lnTo>
                  <a:lnTo>
                    <a:pt x="32948" y="1452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76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1"/>
                  </a:lnTo>
                  <a:lnTo>
                    <a:pt x="28418" y="969"/>
                  </a:lnTo>
                  <a:lnTo>
                    <a:pt x="28198" y="837"/>
                  </a:lnTo>
                  <a:lnTo>
                    <a:pt x="27934" y="793"/>
                  </a:lnTo>
                  <a:lnTo>
                    <a:pt x="27582" y="749"/>
                  </a:lnTo>
                  <a:lnTo>
                    <a:pt x="27230" y="793"/>
                  </a:lnTo>
                  <a:lnTo>
                    <a:pt x="26922" y="881"/>
                  </a:lnTo>
                  <a:lnTo>
                    <a:pt x="26658" y="1057"/>
                  </a:lnTo>
                  <a:lnTo>
                    <a:pt x="26394" y="1232"/>
                  </a:lnTo>
                  <a:lnTo>
                    <a:pt x="26130" y="1452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283" y="2816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64"/>
                  </a:lnTo>
                  <a:lnTo>
                    <a:pt x="23315" y="2288"/>
                  </a:lnTo>
                  <a:lnTo>
                    <a:pt x="23007" y="1892"/>
                  </a:lnTo>
                  <a:lnTo>
                    <a:pt x="22699" y="1408"/>
                  </a:lnTo>
                  <a:lnTo>
                    <a:pt x="22391" y="925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53"/>
                  </a:lnTo>
                  <a:lnTo>
                    <a:pt x="21643" y="221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441"/>
                  </a:lnTo>
                  <a:lnTo>
                    <a:pt x="20236" y="617"/>
                  </a:lnTo>
                  <a:lnTo>
                    <a:pt x="19928" y="1057"/>
                  </a:lnTo>
                  <a:lnTo>
                    <a:pt x="19664" y="1540"/>
                  </a:lnTo>
                  <a:lnTo>
                    <a:pt x="19444" y="2024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904"/>
                  </a:lnTo>
                  <a:lnTo>
                    <a:pt x="18520" y="2992"/>
                  </a:lnTo>
                  <a:lnTo>
                    <a:pt x="18300" y="3036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84"/>
                  </a:lnTo>
                  <a:lnTo>
                    <a:pt x="16981" y="2332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332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72"/>
                  </a:lnTo>
                  <a:lnTo>
                    <a:pt x="11262" y="1320"/>
                  </a:lnTo>
                  <a:lnTo>
                    <a:pt x="11042" y="969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133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73"/>
                  </a:lnTo>
                  <a:lnTo>
                    <a:pt x="8359" y="793"/>
                  </a:lnTo>
                  <a:lnTo>
                    <a:pt x="7919" y="1276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56"/>
                  </a:lnTo>
                  <a:lnTo>
                    <a:pt x="6775" y="2244"/>
                  </a:lnTo>
                  <a:lnTo>
                    <a:pt x="6379" y="2244"/>
                  </a:lnTo>
                  <a:lnTo>
                    <a:pt x="6203" y="2200"/>
                  </a:lnTo>
                  <a:lnTo>
                    <a:pt x="6027" y="2112"/>
                  </a:lnTo>
                  <a:lnTo>
                    <a:pt x="5763" y="1848"/>
                  </a:lnTo>
                  <a:lnTo>
                    <a:pt x="5544" y="1496"/>
                  </a:lnTo>
                  <a:lnTo>
                    <a:pt x="5324" y="1145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26"/>
          <p:cNvGrpSpPr/>
          <p:nvPr/>
        </p:nvGrpSpPr>
        <p:grpSpPr>
          <a:xfrm>
            <a:off x="-673432" y="1679142"/>
            <a:ext cx="1603890" cy="445204"/>
            <a:chOff x="1444500" y="4142500"/>
            <a:chExt cx="887500" cy="246350"/>
          </a:xfrm>
        </p:grpSpPr>
        <p:sp>
          <p:nvSpPr>
            <p:cNvPr id="764" name="Google Shape;764;p26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7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8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0" name="Google Shape;790;p28"/>
          <p:cNvGrpSpPr/>
          <p:nvPr/>
        </p:nvGrpSpPr>
        <p:grpSpPr>
          <a:xfrm>
            <a:off x="-855590" y="2241037"/>
            <a:ext cx="1714344" cy="661428"/>
            <a:chOff x="241400" y="2709575"/>
            <a:chExt cx="915000" cy="353025"/>
          </a:xfrm>
        </p:grpSpPr>
        <p:sp>
          <p:nvSpPr>
            <p:cNvPr id="791" name="Google Shape;791;p28"/>
            <p:cNvSpPr/>
            <p:nvPr/>
          </p:nvSpPr>
          <p:spPr>
            <a:xfrm>
              <a:off x="241400" y="2709575"/>
              <a:ext cx="913900" cy="108900"/>
            </a:xfrm>
            <a:custGeom>
              <a:rect b="b" l="l" r="r" t="t"/>
              <a:pathLst>
                <a:path extrusionOk="0" h="4356" w="36556">
                  <a:moveTo>
                    <a:pt x="2992" y="1"/>
                  </a:moveTo>
                  <a:lnTo>
                    <a:pt x="2816" y="45"/>
                  </a:lnTo>
                  <a:lnTo>
                    <a:pt x="2596" y="89"/>
                  </a:lnTo>
                  <a:lnTo>
                    <a:pt x="2200" y="264"/>
                  </a:lnTo>
                  <a:lnTo>
                    <a:pt x="1761" y="572"/>
                  </a:lnTo>
                  <a:lnTo>
                    <a:pt x="1321" y="968"/>
                  </a:lnTo>
                  <a:lnTo>
                    <a:pt x="881" y="1496"/>
                  </a:lnTo>
                  <a:lnTo>
                    <a:pt x="441" y="2156"/>
                  </a:lnTo>
                  <a:lnTo>
                    <a:pt x="1" y="2904"/>
                  </a:lnTo>
                  <a:lnTo>
                    <a:pt x="529" y="3212"/>
                  </a:lnTo>
                  <a:lnTo>
                    <a:pt x="881" y="2552"/>
                  </a:lnTo>
                  <a:lnTo>
                    <a:pt x="1277" y="1980"/>
                  </a:lnTo>
                  <a:lnTo>
                    <a:pt x="1673" y="1540"/>
                  </a:lnTo>
                  <a:lnTo>
                    <a:pt x="2024" y="1144"/>
                  </a:lnTo>
                  <a:lnTo>
                    <a:pt x="2332" y="880"/>
                  </a:lnTo>
                  <a:lnTo>
                    <a:pt x="2684" y="704"/>
                  </a:lnTo>
                  <a:lnTo>
                    <a:pt x="2992" y="616"/>
                  </a:lnTo>
                  <a:lnTo>
                    <a:pt x="3300" y="616"/>
                  </a:lnTo>
                  <a:lnTo>
                    <a:pt x="3476" y="704"/>
                  </a:lnTo>
                  <a:lnTo>
                    <a:pt x="3652" y="792"/>
                  </a:lnTo>
                  <a:lnTo>
                    <a:pt x="3828" y="924"/>
                  </a:lnTo>
                  <a:lnTo>
                    <a:pt x="3960" y="1100"/>
                  </a:lnTo>
                  <a:lnTo>
                    <a:pt x="4224" y="1496"/>
                  </a:lnTo>
                  <a:lnTo>
                    <a:pt x="4488" y="1980"/>
                  </a:lnTo>
                  <a:lnTo>
                    <a:pt x="4840" y="2508"/>
                  </a:lnTo>
                  <a:lnTo>
                    <a:pt x="5192" y="3036"/>
                  </a:lnTo>
                  <a:lnTo>
                    <a:pt x="5412" y="3300"/>
                  </a:lnTo>
                  <a:lnTo>
                    <a:pt x="5675" y="3476"/>
                  </a:lnTo>
                  <a:lnTo>
                    <a:pt x="5939" y="3652"/>
                  </a:lnTo>
                  <a:lnTo>
                    <a:pt x="6247" y="3784"/>
                  </a:lnTo>
                  <a:lnTo>
                    <a:pt x="6599" y="3872"/>
                  </a:lnTo>
                  <a:lnTo>
                    <a:pt x="6907" y="3872"/>
                  </a:lnTo>
                  <a:lnTo>
                    <a:pt x="7171" y="3828"/>
                  </a:lnTo>
                  <a:lnTo>
                    <a:pt x="7435" y="3740"/>
                  </a:lnTo>
                  <a:lnTo>
                    <a:pt x="7699" y="3608"/>
                  </a:lnTo>
                  <a:lnTo>
                    <a:pt x="7919" y="3432"/>
                  </a:lnTo>
                  <a:lnTo>
                    <a:pt x="8359" y="3080"/>
                  </a:lnTo>
                  <a:lnTo>
                    <a:pt x="8799" y="2728"/>
                  </a:lnTo>
                  <a:lnTo>
                    <a:pt x="9239" y="2420"/>
                  </a:lnTo>
                  <a:lnTo>
                    <a:pt x="9503" y="2288"/>
                  </a:lnTo>
                  <a:lnTo>
                    <a:pt x="9766" y="2200"/>
                  </a:lnTo>
                  <a:lnTo>
                    <a:pt x="10074" y="2112"/>
                  </a:lnTo>
                  <a:lnTo>
                    <a:pt x="10690" y="2112"/>
                  </a:lnTo>
                  <a:lnTo>
                    <a:pt x="10954" y="2156"/>
                  </a:lnTo>
                  <a:lnTo>
                    <a:pt x="11174" y="2200"/>
                  </a:lnTo>
                  <a:lnTo>
                    <a:pt x="11394" y="2332"/>
                  </a:lnTo>
                  <a:lnTo>
                    <a:pt x="11834" y="2596"/>
                  </a:lnTo>
                  <a:lnTo>
                    <a:pt x="12186" y="2904"/>
                  </a:lnTo>
                  <a:lnTo>
                    <a:pt x="12626" y="3256"/>
                  </a:lnTo>
                  <a:lnTo>
                    <a:pt x="12846" y="3432"/>
                  </a:lnTo>
                  <a:lnTo>
                    <a:pt x="13110" y="3564"/>
                  </a:lnTo>
                  <a:lnTo>
                    <a:pt x="13374" y="3696"/>
                  </a:lnTo>
                  <a:lnTo>
                    <a:pt x="13681" y="3784"/>
                  </a:lnTo>
                  <a:lnTo>
                    <a:pt x="14033" y="3872"/>
                  </a:lnTo>
                  <a:lnTo>
                    <a:pt x="14385" y="3872"/>
                  </a:lnTo>
                  <a:lnTo>
                    <a:pt x="14781" y="3828"/>
                  </a:lnTo>
                  <a:lnTo>
                    <a:pt x="15177" y="3784"/>
                  </a:lnTo>
                  <a:lnTo>
                    <a:pt x="15529" y="3652"/>
                  </a:lnTo>
                  <a:lnTo>
                    <a:pt x="15837" y="3520"/>
                  </a:lnTo>
                  <a:lnTo>
                    <a:pt x="16101" y="3344"/>
                  </a:lnTo>
                  <a:lnTo>
                    <a:pt x="16409" y="3124"/>
                  </a:lnTo>
                  <a:lnTo>
                    <a:pt x="16893" y="2772"/>
                  </a:lnTo>
                  <a:lnTo>
                    <a:pt x="17376" y="2376"/>
                  </a:lnTo>
                  <a:lnTo>
                    <a:pt x="17596" y="2244"/>
                  </a:lnTo>
                  <a:lnTo>
                    <a:pt x="17816" y="2112"/>
                  </a:lnTo>
                  <a:lnTo>
                    <a:pt x="18036" y="2068"/>
                  </a:lnTo>
                  <a:lnTo>
                    <a:pt x="18256" y="2024"/>
                  </a:lnTo>
                  <a:lnTo>
                    <a:pt x="18520" y="2024"/>
                  </a:lnTo>
                  <a:lnTo>
                    <a:pt x="18784" y="2068"/>
                  </a:lnTo>
                  <a:lnTo>
                    <a:pt x="19136" y="2244"/>
                  </a:lnTo>
                  <a:lnTo>
                    <a:pt x="19400" y="2464"/>
                  </a:lnTo>
                  <a:lnTo>
                    <a:pt x="19620" y="2684"/>
                  </a:lnTo>
                  <a:lnTo>
                    <a:pt x="19796" y="2948"/>
                  </a:lnTo>
                  <a:lnTo>
                    <a:pt x="20060" y="3300"/>
                  </a:lnTo>
                  <a:lnTo>
                    <a:pt x="20324" y="3564"/>
                  </a:lnTo>
                  <a:lnTo>
                    <a:pt x="20500" y="3740"/>
                  </a:lnTo>
                  <a:lnTo>
                    <a:pt x="20676" y="3828"/>
                  </a:lnTo>
                  <a:lnTo>
                    <a:pt x="20896" y="3916"/>
                  </a:lnTo>
                  <a:lnTo>
                    <a:pt x="21159" y="4004"/>
                  </a:lnTo>
                  <a:lnTo>
                    <a:pt x="21511" y="4047"/>
                  </a:lnTo>
                  <a:lnTo>
                    <a:pt x="21863" y="4004"/>
                  </a:lnTo>
                  <a:lnTo>
                    <a:pt x="22127" y="3916"/>
                  </a:lnTo>
                  <a:lnTo>
                    <a:pt x="22435" y="3784"/>
                  </a:lnTo>
                  <a:lnTo>
                    <a:pt x="22655" y="3608"/>
                  </a:lnTo>
                  <a:lnTo>
                    <a:pt x="22919" y="3432"/>
                  </a:lnTo>
                  <a:lnTo>
                    <a:pt x="23359" y="2992"/>
                  </a:lnTo>
                  <a:lnTo>
                    <a:pt x="23755" y="2596"/>
                  </a:lnTo>
                  <a:lnTo>
                    <a:pt x="24151" y="2244"/>
                  </a:lnTo>
                  <a:lnTo>
                    <a:pt x="24371" y="2112"/>
                  </a:lnTo>
                  <a:lnTo>
                    <a:pt x="24591" y="2024"/>
                  </a:lnTo>
                  <a:lnTo>
                    <a:pt x="24855" y="1936"/>
                  </a:lnTo>
                  <a:lnTo>
                    <a:pt x="25118" y="1892"/>
                  </a:lnTo>
                  <a:lnTo>
                    <a:pt x="25426" y="1892"/>
                  </a:lnTo>
                  <a:lnTo>
                    <a:pt x="25690" y="1936"/>
                  </a:lnTo>
                  <a:lnTo>
                    <a:pt x="25954" y="2068"/>
                  </a:lnTo>
                  <a:lnTo>
                    <a:pt x="26218" y="2200"/>
                  </a:lnTo>
                  <a:lnTo>
                    <a:pt x="26438" y="2376"/>
                  </a:lnTo>
                  <a:lnTo>
                    <a:pt x="26658" y="2552"/>
                  </a:lnTo>
                  <a:lnTo>
                    <a:pt x="27098" y="3036"/>
                  </a:lnTo>
                  <a:lnTo>
                    <a:pt x="27538" y="3476"/>
                  </a:lnTo>
                  <a:lnTo>
                    <a:pt x="27802" y="3740"/>
                  </a:lnTo>
                  <a:lnTo>
                    <a:pt x="28066" y="3916"/>
                  </a:lnTo>
                  <a:lnTo>
                    <a:pt x="28374" y="4091"/>
                  </a:lnTo>
                  <a:lnTo>
                    <a:pt x="28682" y="4223"/>
                  </a:lnTo>
                  <a:lnTo>
                    <a:pt x="28989" y="4311"/>
                  </a:lnTo>
                  <a:lnTo>
                    <a:pt x="29385" y="4355"/>
                  </a:lnTo>
                  <a:lnTo>
                    <a:pt x="29605" y="4355"/>
                  </a:lnTo>
                  <a:lnTo>
                    <a:pt x="29913" y="4311"/>
                  </a:lnTo>
                  <a:lnTo>
                    <a:pt x="30177" y="4223"/>
                  </a:lnTo>
                  <a:lnTo>
                    <a:pt x="30397" y="4091"/>
                  </a:lnTo>
                  <a:lnTo>
                    <a:pt x="30617" y="4004"/>
                  </a:lnTo>
                  <a:lnTo>
                    <a:pt x="31013" y="3696"/>
                  </a:lnTo>
                  <a:lnTo>
                    <a:pt x="31409" y="3388"/>
                  </a:lnTo>
                  <a:lnTo>
                    <a:pt x="31717" y="3080"/>
                  </a:lnTo>
                  <a:lnTo>
                    <a:pt x="32069" y="2816"/>
                  </a:lnTo>
                  <a:lnTo>
                    <a:pt x="32465" y="2596"/>
                  </a:lnTo>
                  <a:lnTo>
                    <a:pt x="32685" y="2552"/>
                  </a:lnTo>
                  <a:lnTo>
                    <a:pt x="32948" y="2508"/>
                  </a:lnTo>
                  <a:lnTo>
                    <a:pt x="33212" y="2464"/>
                  </a:lnTo>
                  <a:lnTo>
                    <a:pt x="33476" y="2464"/>
                  </a:lnTo>
                  <a:lnTo>
                    <a:pt x="33960" y="2596"/>
                  </a:lnTo>
                  <a:lnTo>
                    <a:pt x="34444" y="2772"/>
                  </a:lnTo>
                  <a:lnTo>
                    <a:pt x="34928" y="3036"/>
                  </a:lnTo>
                  <a:lnTo>
                    <a:pt x="35324" y="3300"/>
                  </a:lnTo>
                  <a:lnTo>
                    <a:pt x="35632" y="3564"/>
                  </a:lnTo>
                  <a:lnTo>
                    <a:pt x="36116" y="4004"/>
                  </a:lnTo>
                  <a:lnTo>
                    <a:pt x="36556" y="3608"/>
                  </a:lnTo>
                  <a:lnTo>
                    <a:pt x="35984" y="3036"/>
                  </a:lnTo>
                  <a:lnTo>
                    <a:pt x="35588" y="2728"/>
                  </a:lnTo>
                  <a:lnTo>
                    <a:pt x="35104" y="2464"/>
                  </a:lnTo>
                  <a:lnTo>
                    <a:pt x="34620" y="2200"/>
                  </a:lnTo>
                  <a:lnTo>
                    <a:pt x="34048" y="1980"/>
                  </a:lnTo>
                  <a:lnTo>
                    <a:pt x="33784" y="1936"/>
                  </a:lnTo>
                  <a:lnTo>
                    <a:pt x="33476" y="1892"/>
                  </a:lnTo>
                  <a:lnTo>
                    <a:pt x="33168" y="1848"/>
                  </a:lnTo>
                  <a:lnTo>
                    <a:pt x="32860" y="1892"/>
                  </a:lnTo>
                  <a:lnTo>
                    <a:pt x="32553" y="1936"/>
                  </a:lnTo>
                  <a:lnTo>
                    <a:pt x="32245" y="2024"/>
                  </a:lnTo>
                  <a:lnTo>
                    <a:pt x="32025" y="2156"/>
                  </a:lnTo>
                  <a:lnTo>
                    <a:pt x="31761" y="2288"/>
                  </a:lnTo>
                  <a:lnTo>
                    <a:pt x="31365" y="2596"/>
                  </a:lnTo>
                  <a:lnTo>
                    <a:pt x="30969" y="2948"/>
                  </a:lnTo>
                  <a:lnTo>
                    <a:pt x="30661" y="3212"/>
                  </a:lnTo>
                  <a:lnTo>
                    <a:pt x="30353" y="3476"/>
                  </a:lnTo>
                  <a:lnTo>
                    <a:pt x="29957" y="3652"/>
                  </a:lnTo>
                  <a:lnTo>
                    <a:pt x="29781" y="3696"/>
                  </a:lnTo>
                  <a:lnTo>
                    <a:pt x="29561" y="3740"/>
                  </a:lnTo>
                  <a:lnTo>
                    <a:pt x="29253" y="3740"/>
                  </a:lnTo>
                  <a:lnTo>
                    <a:pt x="28945" y="3696"/>
                  </a:lnTo>
                  <a:lnTo>
                    <a:pt x="28682" y="3608"/>
                  </a:lnTo>
                  <a:lnTo>
                    <a:pt x="28462" y="3476"/>
                  </a:lnTo>
                  <a:lnTo>
                    <a:pt x="28198" y="3300"/>
                  </a:lnTo>
                  <a:lnTo>
                    <a:pt x="27978" y="3080"/>
                  </a:lnTo>
                  <a:lnTo>
                    <a:pt x="27538" y="2596"/>
                  </a:lnTo>
                  <a:lnTo>
                    <a:pt x="27054" y="2112"/>
                  </a:lnTo>
                  <a:lnTo>
                    <a:pt x="26790" y="1892"/>
                  </a:lnTo>
                  <a:lnTo>
                    <a:pt x="26482" y="1672"/>
                  </a:lnTo>
                  <a:lnTo>
                    <a:pt x="26174" y="1496"/>
                  </a:lnTo>
                  <a:lnTo>
                    <a:pt x="25866" y="1364"/>
                  </a:lnTo>
                  <a:lnTo>
                    <a:pt x="25470" y="1320"/>
                  </a:lnTo>
                  <a:lnTo>
                    <a:pt x="25074" y="1276"/>
                  </a:lnTo>
                  <a:lnTo>
                    <a:pt x="24723" y="1364"/>
                  </a:lnTo>
                  <a:lnTo>
                    <a:pt x="24415" y="1452"/>
                  </a:lnTo>
                  <a:lnTo>
                    <a:pt x="24107" y="1584"/>
                  </a:lnTo>
                  <a:lnTo>
                    <a:pt x="23843" y="1760"/>
                  </a:lnTo>
                  <a:lnTo>
                    <a:pt x="23359" y="2112"/>
                  </a:lnTo>
                  <a:lnTo>
                    <a:pt x="22919" y="2552"/>
                  </a:lnTo>
                  <a:lnTo>
                    <a:pt x="22523" y="2992"/>
                  </a:lnTo>
                  <a:lnTo>
                    <a:pt x="22127" y="3256"/>
                  </a:lnTo>
                  <a:lnTo>
                    <a:pt x="21951" y="3388"/>
                  </a:lnTo>
                  <a:lnTo>
                    <a:pt x="21731" y="3432"/>
                  </a:lnTo>
                  <a:lnTo>
                    <a:pt x="21291" y="3432"/>
                  </a:lnTo>
                  <a:lnTo>
                    <a:pt x="20984" y="3300"/>
                  </a:lnTo>
                  <a:lnTo>
                    <a:pt x="20720" y="3124"/>
                  </a:lnTo>
                  <a:lnTo>
                    <a:pt x="20500" y="2904"/>
                  </a:lnTo>
                  <a:lnTo>
                    <a:pt x="20280" y="2596"/>
                  </a:lnTo>
                  <a:lnTo>
                    <a:pt x="20060" y="2288"/>
                  </a:lnTo>
                  <a:lnTo>
                    <a:pt x="19796" y="1980"/>
                  </a:lnTo>
                  <a:lnTo>
                    <a:pt x="19400" y="1716"/>
                  </a:lnTo>
                  <a:lnTo>
                    <a:pt x="19224" y="1584"/>
                  </a:lnTo>
                  <a:lnTo>
                    <a:pt x="18960" y="1496"/>
                  </a:lnTo>
                  <a:lnTo>
                    <a:pt x="18564" y="1408"/>
                  </a:lnTo>
                  <a:lnTo>
                    <a:pt x="18256" y="1408"/>
                  </a:lnTo>
                  <a:lnTo>
                    <a:pt x="17904" y="1452"/>
                  </a:lnTo>
                  <a:lnTo>
                    <a:pt x="17596" y="1540"/>
                  </a:lnTo>
                  <a:lnTo>
                    <a:pt x="17332" y="1716"/>
                  </a:lnTo>
                  <a:lnTo>
                    <a:pt x="17025" y="1892"/>
                  </a:lnTo>
                  <a:lnTo>
                    <a:pt x="16541" y="2288"/>
                  </a:lnTo>
                  <a:lnTo>
                    <a:pt x="16057" y="2640"/>
                  </a:lnTo>
                  <a:lnTo>
                    <a:pt x="15573" y="2948"/>
                  </a:lnTo>
                  <a:lnTo>
                    <a:pt x="15309" y="3080"/>
                  </a:lnTo>
                  <a:lnTo>
                    <a:pt x="15001" y="3168"/>
                  </a:lnTo>
                  <a:lnTo>
                    <a:pt x="14737" y="3256"/>
                  </a:lnTo>
                  <a:lnTo>
                    <a:pt x="14077" y="3256"/>
                  </a:lnTo>
                  <a:lnTo>
                    <a:pt x="13813" y="3212"/>
                  </a:lnTo>
                  <a:lnTo>
                    <a:pt x="13593" y="3124"/>
                  </a:lnTo>
                  <a:lnTo>
                    <a:pt x="13374" y="3036"/>
                  </a:lnTo>
                  <a:lnTo>
                    <a:pt x="12978" y="2772"/>
                  </a:lnTo>
                  <a:lnTo>
                    <a:pt x="12582" y="2464"/>
                  </a:lnTo>
                  <a:lnTo>
                    <a:pt x="12186" y="2112"/>
                  </a:lnTo>
                  <a:lnTo>
                    <a:pt x="11922" y="1936"/>
                  </a:lnTo>
                  <a:lnTo>
                    <a:pt x="11702" y="1760"/>
                  </a:lnTo>
                  <a:lnTo>
                    <a:pt x="11394" y="1672"/>
                  </a:lnTo>
                  <a:lnTo>
                    <a:pt x="11086" y="1540"/>
                  </a:lnTo>
                  <a:lnTo>
                    <a:pt x="10734" y="1496"/>
                  </a:lnTo>
                  <a:lnTo>
                    <a:pt x="10338" y="1496"/>
                  </a:lnTo>
                  <a:lnTo>
                    <a:pt x="9942" y="1540"/>
                  </a:lnTo>
                  <a:lnTo>
                    <a:pt x="9590" y="1628"/>
                  </a:lnTo>
                  <a:lnTo>
                    <a:pt x="9283" y="1716"/>
                  </a:lnTo>
                  <a:lnTo>
                    <a:pt x="8975" y="1892"/>
                  </a:lnTo>
                  <a:lnTo>
                    <a:pt x="8447" y="2244"/>
                  </a:lnTo>
                  <a:lnTo>
                    <a:pt x="7963" y="2596"/>
                  </a:lnTo>
                  <a:lnTo>
                    <a:pt x="7567" y="2948"/>
                  </a:lnTo>
                  <a:lnTo>
                    <a:pt x="7215" y="3168"/>
                  </a:lnTo>
                  <a:lnTo>
                    <a:pt x="6995" y="3256"/>
                  </a:lnTo>
                  <a:lnTo>
                    <a:pt x="6643" y="3256"/>
                  </a:lnTo>
                  <a:lnTo>
                    <a:pt x="6423" y="3212"/>
                  </a:lnTo>
                  <a:lnTo>
                    <a:pt x="6203" y="3124"/>
                  </a:lnTo>
                  <a:lnTo>
                    <a:pt x="5983" y="2992"/>
                  </a:lnTo>
                  <a:lnTo>
                    <a:pt x="5807" y="2816"/>
                  </a:lnTo>
                  <a:lnTo>
                    <a:pt x="5632" y="2640"/>
                  </a:lnTo>
                  <a:lnTo>
                    <a:pt x="5324" y="2156"/>
                  </a:lnTo>
                  <a:lnTo>
                    <a:pt x="5016" y="1672"/>
                  </a:lnTo>
                  <a:lnTo>
                    <a:pt x="4708" y="1144"/>
                  </a:lnTo>
                  <a:lnTo>
                    <a:pt x="4356" y="660"/>
                  </a:lnTo>
                  <a:lnTo>
                    <a:pt x="4180" y="440"/>
                  </a:lnTo>
                  <a:lnTo>
                    <a:pt x="3960" y="264"/>
                  </a:lnTo>
                  <a:lnTo>
                    <a:pt x="3696" y="133"/>
                  </a:lnTo>
                  <a:lnTo>
                    <a:pt x="3388" y="45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244700" y="2808550"/>
              <a:ext cx="911700" cy="89100"/>
            </a:xfrm>
            <a:custGeom>
              <a:rect b="b" l="l" r="r" t="t"/>
              <a:pathLst>
                <a:path extrusionOk="0" h="3564" w="36468">
                  <a:moveTo>
                    <a:pt x="23755" y="1"/>
                  </a:moveTo>
                  <a:lnTo>
                    <a:pt x="23359" y="88"/>
                  </a:lnTo>
                  <a:lnTo>
                    <a:pt x="23007" y="264"/>
                  </a:lnTo>
                  <a:lnTo>
                    <a:pt x="22655" y="440"/>
                  </a:lnTo>
                  <a:lnTo>
                    <a:pt x="22303" y="660"/>
                  </a:lnTo>
                  <a:lnTo>
                    <a:pt x="21687" y="1188"/>
                  </a:lnTo>
                  <a:lnTo>
                    <a:pt x="21115" y="1672"/>
                  </a:lnTo>
                  <a:lnTo>
                    <a:pt x="20808" y="1892"/>
                  </a:lnTo>
                  <a:lnTo>
                    <a:pt x="20500" y="2068"/>
                  </a:lnTo>
                  <a:lnTo>
                    <a:pt x="20148" y="2244"/>
                  </a:lnTo>
                  <a:lnTo>
                    <a:pt x="19796" y="2332"/>
                  </a:lnTo>
                  <a:lnTo>
                    <a:pt x="19400" y="2376"/>
                  </a:lnTo>
                  <a:lnTo>
                    <a:pt x="19004" y="2376"/>
                  </a:lnTo>
                  <a:lnTo>
                    <a:pt x="18696" y="2332"/>
                  </a:lnTo>
                  <a:lnTo>
                    <a:pt x="18388" y="2244"/>
                  </a:lnTo>
                  <a:lnTo>
                    <a:pt x="18124" y="2156"/>
                  </a:lnTo>
                  <a:lnTo>
                    <a:pt x="17904" y="2024"/>
                  </a:lnTo>
                  <a:lnTo>
                    <a:pt x="17464" y="1716"/>
                  </a:lnTo>
                  <a:lnTo>
                    <a:pt x="17069" y="1364"/>
                  </a:lnTo>
                  <a:lnTo>
                    <a:pt x="16629" y="968"/>
                  </a:lnTo>
                  <a:lnTo>
                    <a:pt x="16365" y="792"/>
                  </a:lnTo>
                  <a:lnTo>
                    <a:pt x="16101" y="616"/>
                  </a:lnTo>
                  <a:lnTo>
                    <a:pt x="15837" y="484"/>
                  </a:lnTo>
                  <a:lnTo>
                    <a:pt x="15529" y="396"/>
                  </a:lnTo>
                  <a:lnTo>
                    <a:pt x="15133" y="352"/>
                  </a:lnTo>
                  <a:lnTo>
                    <a:pt x="14737" y="352"/>
                  </a:lnTo>
                  <a:lnTo>
                    <a:pt x="14341" y="396"/>
                  </a:lnTo>
                  <a:lnTo>
                    <a:pt x="13989" y="484"/>
                  </a:lnTo>
                  <a:lnTo>
                    <a:pt x="13681" y="616"/>
                  </a:lnTo>
                  <a:lnTo>
                    <a:pt x="13417" y="748"/>
                  </a:lnTo>
                  <a:lnTo>
                    <a:pt x="13154" y="924"/>
                  </a:lnTo>
                  <a:lnTo>
                    <a:pt x="12934" y="1100"/>
                  </a:lnTo>
                  <a:lnTo>
                    <a:pt x="12494" y="1540"/>
                  </a:lnTo>
                  <a:lnTo>
                    <a:pt x="12098" y="1892"/>
                  </a:lnTo>
                  <a:lnTo>
                    <a:pt x="11702" y="2200"/>
                  </a:lnTo>
                  <a:lnTo>
                    <a:pt x="11482" y="2332"/>
                  </a:lnTo>
                  <a:lnTo>
                    <a:pt x="11262" y="2420"/>
                  </a:lnTo>
                  <a:lnTo>
                    <a:pt x="10998" y="2464"/>
                  </a:lnTo>
                  <a:lnTo>
                    <a:pt x="10690" y="2508"/>
                  </a:lnTo>
                  <a:lnTo>
                    <a:pt x="10338" y="2508"/>
                  </a:lnTo>
                  <a:lnTo>
                    <a:pt x="10074" y="2464"/>
                  </a:lnTo>
                  <a:lnTo>
                    <a:pt x="9810" y="2376"/>
                  </a:lnTo>
                  <a:lnTo>
                    <a:pt x="9546" y="2244"/>
                  </a:lnTo>
                  <a:lnTo>
                    <a:pt x="9327" y="2068"/>
                  </a:lnTo>
                  <a:lnTo>
                    <a:pt x="9107" y="1892"/>
                  </a:lnTo>
                  <a:lnTo>
                    <a:pt x="8711" y="1452"/>
                  </a:lnTo>
                  <a:lnTo>
                    <a:pt x="8227" y="1012"/>
                  </a:lnTo>
                  <a:lnTo>
                    <a:pt x="7963" y="792"/>
                  </a:lnTo>
                  <a:lnTo>
                    <a:pt x="7699" y="572"/>
                  </a:lnTo>
                  <a:lnTo>
                    <a:pt x="7391" y="440"/>
                  </a:lnTo>
                  <a:lnTo>
                    <a:pt x="7039" y="308"/>
                  </a:lnTo>
                  <a:lnTo>
                    <a:pt x="6643" y="220"/>
                  </a:lnTo>
                  <a:lnTo>
                    <a:pt x="5895" y="220"/>
                  </a:lnTo>
                  <a:lnTo>
                    <a:pt x="5631" y="264"/>
                  </a:lnTo>
                  <a:lnTo>
                    <a:pt x="5148" y="440"/>
                  </a:lnTo>
                  <a:lnTo>
                    <a:pt x="4664" y="616"/>
                  </a:lnTo>
                  <a:lnTo>
                    <a:pt x="4224" y="880"/>
                  </a:lnTo>
                  <a:lnTo>
                    <a:pt x="3652" y="1188"/>
                  </a:lnTo>
                  <a:lnTo>
                    <a:pt x="3036" y="1408"/>
                  </a:lnTo>
                  <a:lnTo>
                    <a:pt x="2684" y="1540"/>
                  </a:lnTo>
                  <a:lnTo>
                    <a:pt x="2332" y="1584"/>
                  </a:lnTo>
                  <a:lnTo>
                    <a:pt x="1936" y="1628"/>
                  </a:lnTo>
                  <a:lnTo>
                    <a:pt x="1453" y="1672"/>
                  </a:lnTo>
                  <a:lnTo>
                    <a:pt x="793" y="1584"/>
                  </a:lnTo>
                  <a:lnTo>
                    <a:pt x="133" y="1452"/>
                  </a:lnTo>
                  <a:lnTo>
                    <a:pt x="1" y="2068"/>
                  </a:lnTo>
                  <a:lnTo>
                    <a:pt x="705" y="2200"/>
                  </a:lnTo>
                  <a:lnTo>
                    <a:pt x="1453" y="2244"/>
                  </a:lnTo>
                  <a:lnTo>
                    <a:pt x="1980" y="2244"/>
                  </a:lnTo>
                  <a:lnTo>
                    <a:pt x="2420" y="2200"/>
                  </a:lnTo>
                  <a:lnTo>
                    <a:pt x="2816" y="2112"/>
                  </a:lnTo>
                  <a:lnTo>
                    <a:pt x="3212" y="1980"/>
                  </a:lnTo>
                  <a:lnTo>
                    <a:pt x="3916" y="1716"/>
                  </a:lnTo>
                  <a:lnTo>
                    <a:pt x="4488" y="1408"/>
                  </a:lnTo>
                  <a:lnTo>
                    <a:pt x="4928" y="1188"/>
                  </a:lnTo>
                  <a:lnTo>
                    <a:pt x="5324" y="1012"/>
                  </a:lnTo>
                  <a:lnTo>
                    <a:pt x="5763" y="880"/>
                  </a:lnTo>
                  <a:lnTo>
                    <a:pt x="6247" y="792"/>
                  </a:lnTo>
                  <a:lnTo>
                    <a:pt x="6555" y="792"/>
                  </a:lnTo>
                  <a:lnTo>
                    <a:pt x="6863" y="880"/>
                  </a:lnTo>
                  <a:lnTo>
                    <a:pt x="7127" y="968"/>
                  </a:lnTo>
                  <a:lnTo>
                    <a:pt x="7391" y="1100"/>
                  </a:lnTo>
                  <a:lnTo>
                    <a:pt x="7611" y="1276"/>
                  </a:lnTo>
                  <a:lnTo>
                    <a:pt x="7831" y="1452"/>
                  </a:lnTo>
                  <a:lnTo>
                    <a:pt x="8271" y="1892"/>
                  </a:lnTo>
                  <a:lnTo>
                    <a:pt x="8711" y="2332"/>
                  </a:lnTo>
                  <a:lnTo>
                    <a:pt x="8975" y="2552"/>
                  </a:lnTo>
                  <a:lnTo>
                    <a:pt x="9239" y="2728"/>
                  </a:lnTo>
                  <a:lnTo>
                    <a:pt x="9546" y="2904"/>
                  </a:lnTo>
                  <a:lnTo>
                    <a:pt x="9898" y="3036"/>
                  </a:lnTo>
                  <a:lnTo>
                    <a:pt x="10294" y="3124"/>
                  </a:lnTo>
                  <a:lnTo>
                    <a:pt x="10734" y="3124"/>
                  </a:lnTo>
                  <a:lnTo>
                    <a:pt x="11086" y="3080"/>
                  </a:lnTo>
                  <a:lnTo>
                    <a:pt x="11438" y="2992"/>
                  </a:lnTo>
                  <a:lnTo>
                    <a:pt x="11746" y="2860"/>
                  </a:lnTo>
                  <a:lnTo>
                    <a:pt x="12010" y="2728"/>
                  </a:lnTo>
                  <a:lnTo>
                    <a:pt x="12274" y="2552"/>
                  </a:lnTo>
                  <a:lnTo>
                    <a:pt x="12494" y="2332"/>
                  </a:lnTo>
                  <a:lnTo>
                    <a:pt x="12934" y="1936"/>
                  </a:lnTo>
                  <a:lnTo>
                    <a:pt x="13285" y="1584"/>
                  </a:lnTo>
                  <a:lnTo>
                    <a:pt x="13725" y="1276"/>
                  </a:lnTo>
                  <a:lnTo>
                    <a:pt x="13945" y="1144"/>
                  </a:lnTo>
                  <a:lnTo>
                    <a:pt x="14209" y="1056"/>
                  </a:lnTo>
                  <a:lnTo>
                    <a:pt x="14473" y="968"/>
                  </a:lnTo>
                  <a:lnTo>
                    <a:pt x="14781" y="924"/>
                  </a:lnTo>
                  <a:lnTo>
                    <a:pt x="15089" y="924"/>
                  </a:lnTo>
                  <a:lnTo>
                    <a:pt x="15353" y="968"/>
                  </a:lnTo>
                  <a:lnTo>
                    <a:pt x="15617" y="1056"/>
                  </a:lnTo>
                  <a:lnTo>
                    <a:pt x="15837" y="1188"/>
                  </a:lnTo>
                  <a:lnTo>
                    <a:pt x="16277" y="1452"/>
                  </a:lnTo>
                  <a:lnTo>
                    <a:pt x="16673" y="1804"/>
                  </a:lnTo>
                  <a:lnTo>
                    <a:pt x="17113" y="2200"/>
                  </a:lnTo>
                  <a:lnTo>
                    <a:pt x="17596" y="2552"/>
                  </a:lnTo>
                  <a:lnTo>
                    <a:pt x="17904" y="2684"/>
                  </a:lnTo>
                  <a:lnTo>
                    <a:pt x="18212" y="2816"/>
                  </a:lnTo>
                  <a:lnTo>
                    <a:pt x="18564" y="2904"/>
                  </a:lnTo>
                  <a:lnTo>
                    <a:pt x="18960" y="2992"/>
                  </a:lnTo>
                  <a:lnTo>
                    <a:pt x="19444" y="2992"/>
                  </a:lnTo>
                  <a:lnTo>
                    <a:pt x="19928" y="2948"/>
                  </a:lnTo>
                  <a:lnTo>
                    <a:pt x="20368" y="2816"/>
                  </a:lnTo>
                  <a:lnTo>
                    <a:pt x="20764" y="2640"/>
                  </a:lnTo>
                  <a:lnTo>
                    <a:pt x="21115" y="2420"/>
                  </a:lnTo>
                  <a:lnTo>
                    <a:pt x="21467" y="2156"/>
                  </a:lnTo>
                  <a:lnTo>
                    <a:pt x="22083" y="1628"/>
                  </a:lnTo>
                  <a:lnTo>
                    <a:pt x="22655" y="1188"/>
                  </a:lnTo>
                  <a:lnTo>
                    <a:pt x="22919" y="968"/>
                  </a:lnTo>
                  <a:lnTo>
                    <a:pt x="23183" y="836"/>
                  </a:lnTo>
                  <a:lnTo>
                    <a:pt x="23491" y="704"/>
                  </a:lnTo>
                  <a:lnTo>
                    <a:pt x="23799" y="616"/>
                  </a:lnTo>
                  <a:lnTo>
                    <a:pt x="24151" y="616"/>
                  </a:lnTo>
                  <a:lnTo>
                    <a:pt x="24503" y="660"/>
                  </a:lnTo>
                  <a:lnTo>
                    <a:pt x="24767" y="748"/>
                  </a:lnTo>
                  <a:lnTo>
                    <a:pt x="25030" y="880"/>
                  </a:lnTo>
                  <a:lnTo>
                    <a:pt x="25294" y="1056"/>
                  </a:lnTo>
                  <a:lnTo>
                    <a:pt x="25514" y="1232"/>
                  </a:lnTo>
                  <a:lnTo>
                    <a:pt x="25910" y="1672"/>
                  </a:lnTo>
                  <a:lnTo>
                    <a:pt x="26218" y="2112"/>
                  </a:lnTo>
                  <a:lnTo>
                    <a:pt x="26614" y="2640"/>
                  </a:lnTo>
                  <a:lnTo>
                    <a:pt x="26834" y="2904"/>
                  </a:lnTo>
                  <a:lnTo>
                    <a:pt x="27054" y="3124"/>
                  </a:lnTo>
                  <a:lnTo>
                    <a:pt x="27318" y="3300"/>
                  </a:lnTo>
                  <a:lnTo>
                    <a:pt x="27626" y="3432"/>
                  </a:lnTo>
                  <a:lnTo>
                    <a:pt x="27934" y="3520"/>
                  </a:lnTo>
                  <a:lnTo>
                    <a:pt x="28286" y="3564"/>
                  </a:lnTo>
                  <a:lnTo>
                    <a:pt x="28682" y="3564"/>
                  </a:lnTo>
                  <a:lnTo>
                    <a:pt x="29033" y="3476"/>
                  </a:lnTo>
                  <a:lnTo>
                    <a:pt x="29341" y="3344"/>
                  </a:lnTo>
                  <a:lnTo>
                    <a:pt x="29605" y="3168"/>
                  </a:lnTo>
                  <a:lnTo>
                    <a:pt x="29913" y="2948"/>
                  </a:lnTo>
                  <a:lnTo>
                    <a:pt x="30133" y="2728"/>
                  </a:lnTo>
                  <a:lnTo>
                    <a:pt x="30661" y="2200"/>
                  </a:lnTo>
                  <a:lnTo>
                    <a:pt x="31101" y="1760"/>
                  </a:lnTo>
                  <a:lnTo>
                    <a:pt x="31541" y="1364"/>
                  </a:lnTo>
                  <a:lnTo>
                    <a:pt x="31761" y="1232"/>
                  </a:lnTo>
                  <a:lnTo>
                    <a:pt x="32025" y="1100"/>
                  </a:lnTo>
                  <a:lnTo>
                    <a:pt x="32289" y="1012"/>
                  </a:lnTo>
                  <a:lnTo>
                    <a:pt x="32596" y="1012"/>
                  </a:lnTo>
                  <a:lnTo>
                    <a:pt x="33036" y="1056"/>
                  </a:lnTo>
                  <a:lnTo>
                    <a:pt x="33476" y="1188"/>
                  </a:lnTo>
                  <a:lnTo>
                    <a:pt x="33960" y="1408"/>
                  </a:lnTo>
                  <a:lnTo>
                    <a:pt x="34444" y="1672"/>
                  </a:lnTo>
                  <a:lnTo>
                    <a:pt x="34928" y="1980"/>
                  </a:lnTo>
                  <a:lnTo>
                    <a:pt x="35324" y="2332"/>
                  </a:lnTo>
                  <a:lnTo>
                    <a:pt x="35676" y="2684"/>
                  </a:lnTo>
                  <a:lnTo>
                    <a:pt x="35940" y="3036"/>
                  </a:lnTo>
                  <a:lnTo>
                    <a:pt x="36467" y="2684"/>
                  </a:lnTo>
                  <a:lnTo>
                    <a:pt x="36160" y="2288"/>
                  </a:lnTo>
                  <a:lnTo>
                    <a:pt x="35764" y="1892"/>
                  </a:lnTo>
                  <a:lnTo>
                    <a:pt x="35280" y="1496"/>
                  </a:lnTo>
                  <a:lnTo>
                    <a:pt x="34752" y="1144"/>
                  </a:lnTo>
                  <a:lnTo>
                    <a:pt x="34224" y="836"/>
                  </a:lnTo>
                  <a:lnTo>
                    <a:pt x="33652" y="616"/>
                  </a:lnTo>
                  <a:lnTo>
                    <a:pt x="33124" y="440"/>
                  </a:lnTo>
                  <a:lnTo>
                    <a:pt x="32596" y="396"/>
                  </a:lnTo>
                  <a:lnTo>
                    <a:pt x="32201" y="440"/>
                  </a:lnTo>
                  <a:lnTo>
                    <a:pt x="31849" y="528"/>
                  </a:lnTo>
                  <a:lnTo>
                    <a:pt x="31541" y="660"/>
                  </a:lnTo>
                  <a:lnTo>
                    <a:pt x="31233" y="836"/>
                  </a:lnTo>
                  <a:lnTo>
                    <a:pt x="30969" y="1056"/>
                  </a:lnTo>
                  <a:lnTo>
                    <a:pt x="30705" y="1276"/>
                  </a:lnTo>
                  <a:lnTo>
                    <a:pt x="30221" y="1804"/>
                  </a:lnTo>
                  <a:lnTo>
                    <a:pt x="29781" y="2244"/>
                  </a:lnTo>
                  <a:lnTo>
                    <a:pt x="29341" y="2640"/>
                  </a:lnTo>
                  <a:lnTo>
                    <a:pt x="29077" y="2772"/>
                  </a:lnTo>
                  <a:lnTo>
                    <a:pt x="28857" y="2904"/>
                  </a:lnTo>
                  <a:lnTo>
                    <a:pt x="28594" y="2948"/>
                  </a:lnTo>
                  <a:lnTo>
                    <a:pt x="28286" y="2992"/>
                  </a:lnTo>
                  <a:lnTo>
                    <a:pt x="28066" y="2948"/>
                  </a:lnTo>
                  <a:lnTo>
                    <a:pt x="27802" y="2860"/>
                  </a:lnTo>
                  <a:lnTo>
                    <a:pt x="27626" y="2772"/>
                  </a:lnTo>
                  <a:lnTo>
                    <a:pt x="27406" y="2640"/>
                  </a:lnTo>
                  <a:lnTo>
                    <a:pt x="27054" y="2244"/>
                  </a:lnTo>
                  <a:lnTo>
                    <a:pt x="26702" y="1760"/>
                  </a:lnTo>
                  <a:lnTo>
                    <a:pt x="26350" y="1276"/>
                  </a:lnTo>
                  <a:lnTo>
                    <a:pt x="26130" y="1012"/>
                  </a:lnTo>
                  <a:lnTo>
                    <a:pt x="25866" y="748"/>
                  </a:lnTo>
                  <a:lnTo>
                    <a:pt x="25646" y="528"/>
                  </a:lnTo>
                  <a:lnTo>
                    <a:pt x="25338" y="352"/>
                  </a:lnTo>
                  <a:lnTo>
                    <a:pt x="24986" y="176"/>
                  </a:lnTo>
                  <a:lnTo>
                    <a:pt x="24635" y="88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241400" y="2888825"/>
              <a:ext cx="915000" cy="92400"/>
            </a:xfrm>
            <a:custGeom>
              <a:rect b="b" l="l" r="r" t="t"/>
              <a:pathLst>
                <a:path extrusionOk="0" h="3696" w="36600">
                  <a:moveTo>
                    <a:pt x="33828" y="1"/>
                  </a:moveTo>
                  <a:lnTo>
                    <a:pt x="33564" y="89"/>
                  </a:lnTo>
                  <a:lnTo>
                    <a:pt x="33344" y="221"/>
                  </a:lnTo>
                  <a:lnTo>
                    <a:pt x="33168" y="353"/>
                  </a:lnTo>
                  <a:lnTo>
                    <a:pt x="32816" y="748"/>
                  </a:lnTo>
                  <a:lnTo>
                    <a:pt x="32509" y="1188"/>
                  </a:lnTo>
                  <a:lnTo>
                    <a:pt x="32201" y="1628"/>
                  </a:lnTo>
                  <a:lnTo>
                    <a:pt x="31893" y="1980"/>
                  </a:lnTo>
                  <a:lnTo>
                    <a:pt x="31717" y="2156"/>
                  </a:lnTo>
                  <a:lnTo>
                    <a:pt x="31541" y="2288"/>
                  </a:lnTo>
                  <a:lnTo>
                    <a:pt x="31365" y="2420"/>
                  </a:lnTo>
                  <a:lnTo>
                    <a:pt x="31145" y="2508"/>
                  </a:lnTo>
                  <a:lnTo>
                    <a:pt x="30881" y="2552"/>
                  </a:lnTo>
                  <a:lnTo>
                    <a:pt x="30661" y="2552"/>
                  </a:lnTo>
                  <a:lnTo>
                    <a:pt x="30441" y="2464"/>
                  </a:lnTo>
                  <a:lnTo>
                    <a:pt x="30265" y="2376"/>
                  </a:lnTo>
                  <a:lnTo>
                    <a:pt x="29869" y="2112"/>
                  </a:lnTo>
                  <a:lnTo>
                    <a:pt x="29429" y="1760"/>
                  </a:lnTo>
                  <a:lnTo>
                    <a:pt x="28989" y="1364"/>
                  </a:lnTo>
                  <a:lnTo>
                    <a:pt x="28726" y="1188"/>
                  </a:lnTo>
                  <a:lnTo>
                    <a:pt x="28462" y="1056"/>
                  </a:lnTo>
                  <a:lnTo>
                    <a:pt x="28154" y="924"/>
                  </a:lnTo>
                  <a:lnTo>
                    <a:pt x="27846" y="836"/>
                  </a:lnTo>
                  <a:lnTo>
                    <a:pt x="27494" y="792"/>
                  </a:lnTo>
                  <a:lnTo>
                    <a:pt x="27142" y="836"/>
                  </a:lnTo>
                  <a:lnTo>
                    <a:pt x="26834" y="924"/>
                  </a:lnTo>
                  <a:lnTo>
                    <a:pt x="26570" y="1056"/>
                  </a:lnTo>
                  <a:lnTo>
                    <a:pt x="26306" y="1188"/>
                  </a:lnTo>
                  <a:lnTo>
                    <a:pt x="26086" y="1364"/>
                  </a:lnTo>
                  <a:lnTo>
                    <a:pt x="25734" y="1760"/>
                  </a:lnTo>
                  <a:lnTo>
                    <a:pt x="25426" y="2156"/>
                  </a:lnTo>
                  <a:lnTo>
                    <a:pt x="25162" y="2508"/>
                  </a:lnTo>
                  <a:lnTo>
                    <a:pt x="24899" y="2816"/>
                  </a:lnTo>
                  <a:lnTo>
                    <a:pt x="24723" y="2904"/>
                  </a:lnTo>
                  <a:lnTo>
                    <a:pt x="24591" y="2992"/>
                  </a:lnTo>
                  <a:lnTo>
                    <a:pt x="24415" y="3080"/>
                  </a:lnTo>
                  <a:lnTo>
                    <a:pt x="23975" y="3080"/>
                  </a:lnTo>
                  <a:lnTo>
                    <a:pt x="23755" y="3036"/>
                  </a:lnTo>
                  <a:lnTo>
                    <a:pt x="23579" y="2948"/>
                  </a:lnTo>
                  <a:lnTo>
                    <a:pt x="23403" y="2816"/>
                  </a:lnTo>
                  <a:lnTo>
                    <a:pt x="23051" y="2464"/>
                  </a:lnTo>
                  <a:lnTo>
                    <a:pt x="22699" y="2068"/>
                  </a:lnTo>
                  <a:lnTo>
                    <a:pt x="22303" y="1628"/>
                  </a:lnTo>
                  <a:lnTo>
                    <a:pt x="22083" y="1408"/>
                  </a:lnTo>
                  <a:lnTo>
                    <a:pt x="21863" y="1188"/>
                  </a:lnTo>
                  <a:lnTo>
                    <a:pt x="21599" y="1012"/>
                  </a:lnTo>
                  <a:lnTo>
                    <a:pt x="21335" y="880"/>
                  </a:lnTo>
                  <a:lnTo>
                    <a:pt x="21028" y="748"/>
                  </a:lnTo>
                  <a:lnTo>
                    <a:pt x="20676" y="704"/>
                  </a:lnTo>
                  <a:lnTo>
                    <a:pt x="20324" y="704"/>
                  </a:lnTo>
                  <a:lnTo>
                    <a:pt x="20016" y="748"/>
                  </a:lnTo>
                  <a:lnTo>
                    <a:pt x="19752" y="880"/>
                  </a:lnTo>
                  <a:lnTo>
                    <a:pt x="19488" y="1012"/>
                  </a:lnTo>
                  <a:lnTo>
                    <a:pt x="19224" y="1232"/>
                  </a:lnTo>
                  <a:lnTo>
                    <a:pt x="19004" y="1452"/>
                  </a:lnTo>
                  <a:lnTo>
                    <a:pt x="18564" y="1892"/>
                  </a:lnTo>
                  <a:lnTo>
                    <a:pt x="18212" y="2288"/>
                  </a:lnTo>
                  <a:lnTo>
                    <a:pt x="17816" y="2684"/>
                  </a:lnTo>
                  <a:lnTo>
                    <a:pt x="17596" y="2816"/>
                  </a:lnTo>
                  <a:lnTo>
                    <a:pt x="17376" y="2948"/>
                  </a:lnTo>
                  <a:lnTo>
                    <a:pt x="17113" y="3036"/>
                  </a:lnTo>
                  <a:lnTo>
                    <a:pt x="16849" y="3080"/>
                  </a:lnTo>
                  <a:lnTo>
                    <a:pt x="16541" y="3080"/>
                  </a:lnTo>
                  <a:lnTo>
                    <a:pt x="16233" y="3036"/>
                  </a:lnTo>
                  <a:lnTo>
                    <a:pt x="15925" y="2948"/>
                  </a:lnTo>
                  <a:lnTo>
                    <a:pt x="15705" y="2816"/>
                  </a:lnTo>
                  <a:lnTo>
                    <a:pt x="15441" y="2640"/>
                  </a:lnTo>
                  <a:lnTo>
                    <a:pt x="15177" y="2464"/>
                  </a:lnTo>
                  <a:lnTo>
                    <a:pt x="14693" y="1980"/>
                  </a:lnTo>
                  <a:lnTo>
                    <a:pt x="14165" y="1452"/>
                  </a:lnTo>
                  <a:lnTo>
                    <a:pt x="13901" y="1232"/>
                  </a:lnTo>
                  <a:lnTo>
                    <a:pt x="13593" y="1012"/>
                  </a:lnTo>
                  <a:lnTo>
                    <a:pt x="13242" y="792"/>
                  </a:lnTo>
                  <a:lnTo>
                    <a:pt x="12890" y="661"/>
                  </a:lnTo>
                  <a:lnTo>
                    <a:pt x="12450" y="573"/>
                  </a:lnTo>
                  <a:lnTo>
                    <a:pt x="12010" y="573"/>
                  </a:lnTo>
                  <a:lnTo>
                    <a:pt x="11614" y="617"/>
                  </a:lnTo>
                  <a:lnTo>
                    <a:pt x="11262" y="704"/>
                  </a:lnTo>
                  <a:lnTo>
                    <a:pt x="10954" y="836"/>
                  </a:lnTo>
                  <a:lnTo>
                    <a:pt x="10646" y="1012"/>
                  </a:lnTo>
                  <a:lnTo>
                    <a:pt x="10426" y="1188"/>
                  </a:lnTo>
                  <a:lnTo>
                    <a:pt x="10162" y="1408"/>
                  </a:lnTo>
                  <a:lnTo>
                    <a:pt x="9722" y="1848"/>
                  </a:lnTo>
                  <a:lnTo>
                    <a:pt x="9327" y="2244"/>
                  </a:lnTo>
                  <a:lnTo>
                    <a:pt x="8931" y="2552"/>
                  </a:lnTo>
                  <a:lnTo>
                    <a:pt x="8711" y="2684"/>
                  </a:lnTo>
                  <a:lnTo>
                    <a:pt x="8491" y="2772"/>
                  </a:lnTo>
                  <a:lnTo>
                    <a:pt x="8227" y="2816"/>
                  </a:lnTo>
                  <a:lnTo>
                    <a:pt x="7963" y="2816"/>
                  </a:lnTo>
                  <a:lnTo>
                    <a:pt x="7655" y="2772"/>
                  </a:lnTo>
                  <a:lnTo>
                    <a:pt x="7391" y="2684"/>
                  </a:lnTo>
                  <a:lnTo>
                    <a:pt x="7127" y="2552"/>
                  </a:lnTo>
                  <a:lnTo>
                    <a:pt x="6907" y="2420"/>
                  </a:lnTo>
                  <a:lnTo>
                    <a:pt x="6467" y="2068"/>
                  </a:lnTo>
                  <a:lnTo>
                    <a:pt x="6027" y="1628"/>
                  </a:lnTo>
                  <a:lnTo>
                    <a:pt x="5588" y="1144"/>
                  </a:lnTo>
                  <a:lnTo>
                    <a:pt x="5324" y="924"/>
                  </a:lnTo>
                  <a:lnTo>
                    <a:pt x="5060" y="704"/>
                  </a:lnTo>
                  <a:lnTo>
                    <a:pt x="4796" y="529"/>
                  </a:lnTo>
                  <a:lnTo>
                    <a:pt x="4488" y="353"/>
                  </a:lnTo>
                  <a:lnTo>
                    <a:pt x="4136" y="265"/>
                  </a:lnTo>
                  <a:lnTo>
                    <a:pt x="3740" y="177"/>
                  </a:lnTo>
                  <a:lnTo>
                    <a:pt x="3212" y="177"/>
                  </a:lnTo>
                  <a:lnTo>
                    <a:pt x="2948" y="221"/>
                  </a:lnTo>
                  <a:lnTo>
                    <a:pt x="2684" y="309"/>
                  </a:lnTo>
                  <a:lnTo>
                    <a:pt x="2156" y="485"/>
                  </a:lnTo>
                  <a:lnTo>
                    <a:pt x="1673" y="792"/>
                  </a:lnTo>
                  <a:lnTo>
                    <a:pt x="1189" y="1144"/>
                  </a:lnTo>
                  <a:lnTo>
                    <a:pt x="749" y="1496"/>
                  </a:lnTo>
                  <a:lnTo>
                    <a:pt x="353" y="1892"/>
                  </a:lnTo>
                  <a:lnTo>
                    <a:pt x="1" y="2332"/>
                  </a:lnTo>
                  <a:lnTo>
                    <a:pt x="441" y="2728"/>
                  </a:lnTo>
                  <a:lnTo>
                    <a:pt x="1057" y="2068"/>
                  </a:lnTo>
                  <a:lnTo>
                    <a:pt x="1409" y="1716"/>
                  </a:lnTo>
                  <a:lnTo>
                    <a:pt x="1848" y="1408"/>
                  </a:lnTo>
                  <a:lnTo>
                    <a:pt x="2288" y="1100"/>
                  </a:lnTo>
                  <a:lnTo>
                    <a:pt x="2728" y="924"/>
                  </a:lnTo>
                  <a:lnTo>
                    <a:pt x="3212" y="792"/>
                  </a:lnTo>
                  <a:lnTo>
                    <a:pt x="3432" y="748"/>
                  </a:lnTo>
                  <a:lnTo>
                    <a:pt x="3696" y="792"/>
                  </a:lnTo>
                  <a:lnTo>
                    <a:pt x="3960" y="836"/>
                  </a:lnTo>
                  <a:lnTo>
                    <a:pt x="4268" y="924"/>
                  </a:lnTo>
                  <a:lnTo>
                    <a:pt x="4532" y="1056"/>
                  </a:lnTo>
                  <a:lnTo>
                    <a:pt x="4752" y="1232"/>
                  </a:lnTo>
                  <a:lnTo>
                    <a:pt x="5192" y="1584"/>
                  </a:lnTo>
                  <a:lnTo>
                    <a:pt x="5632" y="2024"/>
                  </a:lnTo>
                  <a:lnTo>
                    <a:pt x="6071" y="2508"/>
                  </a:lnTo>
                  <a:lnTo>
                    <a:pt x="6335" y="2728"/>
                  </a:lnTo>
                  <a:lnTo>
                    <a:pt x="6599" y="2948"/>
                  </a:lnTo>
                  <a:lnTo>
                    <a:pt x="6863" y="3124"/>
                  </a:lnTo>
                  <a:lnTo>
                    <a:pt x="7171" y="3256"/>
                  </a:lnTo>
                  <a:lnTo>
                    <a:pt x="7523" y="3388"/>
                  </a:lnTo>
                  <a:lnTo>
                    <a:pt x="7919" y="3432"/>
                  </a:lnTo>
                  <a:lnTo>
                    <a:pt x="8271" y="3432"/>
                  </a:lnTo>
                  <a:lnTo>
                    <a:pt x="8623" y="3344"/>
                  </a:lnTo>
                  <a:lnTo>
                    <a:pt x="8931" y="3256"/>
                  </a:lnTo>
                  <a:lnTo>
                    <a:pt x="9239" y="3124"/>
                  </a:lnTo>
                  <a:lnTo>
                    <a:pt x="9459" y="2904"/>
                  </a:lnTo>
                  <a:lnTo>
                    <a:pt x="9722" y="2728"/>
                  </a:lnTo>
                  <a:lnTo>
                    <a:pt x="10162" y="2288"/>
                  </a:lnTo>
                  <a:lnTo>
                    <a:pt x="10558" y="1892"/>
                  </a:lnTo>
                  <a:lnTo>
                    <a:pt x="10954" y="1540"/>
                  </a:lnTo>
                  <a:lnTo>
                    <a:pt x="11218" y="1408"/>
                  </a:lnTo>
                  <a:lnTo>
                    <a:pt x="11438" y="1276"/>
                  </a:lnTo>
                  <a:lnTo>
                    <a:pt x="11746" y="1188"/>
                  </a:lnTo>
                  <a:lnTo>
                    <a:pt x="12406" y="1188"/>
                  </a:lnTo>
                  <a:lnTo>
                    <a:pt x="12714" y="1276"/>
                  </a:lnTo>
                  <a:lnTo>
                    <a:pt x="13022" y="1364"/>
                  </a:lnTo>
                  <a:lnTo>
                    <a:pt x="13286" y="1540"/>
                  </a:lnTo>
                  <a:lnTo>
                    <a:pt x="13549" y="1716"/>
                  </a:lnTo>
                  <a:lnTo>
                    <a:pt x="13813" y="1936"/>
                  </a:lnTo>
                  <a:lnTo>
                    <a:pt x="14297" y="2420"/>
                  </a:lnTo>
                  <a:lnTo>
                    <a:pt x="14781" y="2860"/>
                  </a:lnTo>
                  <a:lnTo>
                    <a:pt x="15045" y="3080"/>
                  </a:lnTo>
                  <a:lnTo>
                    <a:pt x="15309" y="3300"/>
                  </a:lnTo>
                  <a:lnTo>
                    <a:pt x="15617" y="3476"/>
                  </a:lnTo>
                  <a:lnTo>
                    <a:pt x="15925" y="3608"/>
                  </a:lnTo>
                  <a:lnTo>
                    <a:pt x="16233" y="3696"/>
                  </a:lnTo>
                  <a:lnTo>
                    <a:pt x="16937" y="3696"/>
                  </a:lnTo>
                  <a:lnTo>
                    <a:pt x="17288" y="3608"/>
                  </a:lnTo>
                  <a:lnTo>
                    <a:pt x="17596" y="3520"/>
                  </a:lnTo>
                  <a:lnTo>
                    <a:pt x="17904" y="3344"/>
                  </a:lnTo>
                  <a:lnTo>
                    <a:pt x="18168" y="3168"/>
                  </a:lnTo>
                  <a:lnTo>
                    <a:pt x="18432" y="2948"/>
                  </a:lnTo>
                  <a:lnTo>
                    <a:pt x="18652" y="2728"/>
                  </a:lnTo>
                  <a:lnTo>
                    <a:pt x="19048" y="2288"/>
                  </a:lnTo>
                  <a:lnTo>
                    <a:pt x="19400" y="1892"/>
                  </a:lnTo>
                  <a:lnTo>
                    <a:pt x="19752" y="1540"/>
                  </a:lnTo>
                  <a:lnTo>
                    <a:pt x="19972" y="1452"/>
                  </a:lnTo>
                  <a:lnTo>
                    <a:pt x="20148" y="1364"/>
                  </a:lnTo>
                  <a:lnTo>
                    <a:pt x="20412" y="1320"/>
                  </a:lnTo>
                  <a:lnTo>
                    <a:pt x="20632" y="1320"/>
                  </a:lnTo>
                  <a:lnTo>
                    <a:pt x="20896" y="1364"/>
                  </a:lnTo>
                  <a:lnTo>
                    <a:pt x="21115" y="1452"/>
                  </a:lnTo>
                  <a:lnTo>
                    <a:pt x="21335" y="1540"/>
                  </a:lnTo>
                  <a:lnTo>
                    <a:pt x="21511" y="1716"/>
                  </a:lnTo>
                  <a:lnTo>
                    <a:pt x="21907" y="2068"/>
                  </a:lnTo>
                  <a:lnTo>
                    <a:pt x="22259" y="2464"/>
                  </a:lnTo>
                  <a:lnTo>
                    <a:pt x="22655" y="2948"/>
                  </a:lnTo>
                  <a:lnTo>
                    <a:pt x="22875" y="3168"/>
                  </a:lnTo>
                  <a:lnTo>
                    <a:pt x="23095" y="3344"/>
                  </a:lnTo>
                  <a:lnTo>
                    <a:pt x="23359" y="3476"/>
                  </a:lnTo>
                  <a:lnTo>
                    <a:pt x="23623" y="3608"/>
                  </a:lnTo>
                  <a:lnTo>
                    <a:pt x="23931" y="3696"/>
                  </a:lnTo>
                  <a:lnTo>
                    <a:pt x="24239" y="3696"/>
                  </a:lnTo>
                  <a:lnTo>
                    <a:pt x="24547" y="3652"/>
                  </a:lnTo>
                  <a:lnTo>
                    <a:pt x="24811" y="3564"/>
                  </a:lnTo>
                  <a:lnTo>
                    <a:pt x="25030" y="3432"/>
                  </a:lnTo>
                  <a:lnTo>
                    <a:pt x="25250" y="3256"/>
                  </a:lnTo>
                  <a:lnTo>
                    <a:pt x="25602" y="2904"/>
                  </a:lnTo>
                  <a:lnTo>
                    <a:pt x="25910" y="2508"/>
                  </a:lnTo>
                  <a:lnTo>
                    <a:pt x="26174" y="2156"/>
                  </a:lnTo>
                  <a:lnTo>
                    <a:pt x="26482" y="1848"/>
                  </a:lnTo>
                  <a:lnTo>
                    <a:pt x="26658" y="1716"/>
                  </a:lnTo>
                  <a:lnTo>
                    <a:pt x="26834" y="1584"/>
                  </a:lnTo>
                  <a:lnTo>
                    <a:pt x="27010" y="1496"/>
                  </a:lnTo>
                  <a:lnTo>
                    <a:pt x="27230" y="1452"/>
                  </a:lnTo>
                  <a:lnTo>
                    <a:pt x="27494" y="1408"/>
                  </a:lnTo>
                  <a:lnTo>
                    <a:pt x="27758" y="1408"/>
                  </a:lnTo>
                  <a:lnTo>
                    <a:pt x="27978" y="1496"/>
                  </a:lnTo>
                  <a:lnTo>
                    <a:pt x="28198" y="1584"/>
                  </a:lnTo>
                  <a:lnTo>
                    <a:pt x="28638" y="1892"/>
                  </a:lnTo>
                  <a:lnTo>
                    <a:pt x="29033" y="2244"/>
                  </a:lnTo>
                  <a:lnTo>
                    <a:pt x="29517" y="2640"/>
                  </a:lnTo>
                  <a:lnTo>
                    <a:pt x="29781" y="2816"/>
                  </a:lnTo>
                  <a:lnTo>
                    <a:pt x="30045" y="2948"/>
                  </a:lnTo>
                  <a:lnTo>
                    <a:pt x="30309" y="3080"/>
                  </a:lnTo>
                  <a:lnTo>
                    <a:pt x="30617" y="3124"/>
                  </a:lnTo>
                  <a:lnTo>
                    <a:pt x="30925" y="3124"/>
                  </a:lnTo>
                  <a:lnTo>
                    <a:pt x="31277" y="3080"/>
                  </a:lnTo>
                  <a:lnTo>
                    <a:pt x="31585" y="2992"/>
                  </a:lnTo>
                  <a:lnTo>
                    <a:pt x="31849" y="2816"/>
                  </a:lnTo>
                  <a:lnTo>
                    <a:pt x="32069" y="2640"/>
                  </a:lnTo>
                  <a:lnTo>
                    <a:pt x="32289" y="2464"/>
                  </a:lnTo>
                  <a:lnTo>
                    <a:pt x="32685" y="2024"/>
                  </a:lnTo>
                  <a:lnTo>
                    <a:pt x="32992" y="1540"/>
                  </a:lnTo>
                  <a:lnTo>
                    <a:pt x="33256" y="1188"/>
                  </a:lnTo>
                  <a:lnTo>
                    <a:pt x="33520" y="880"/>
                  </a:lnTo>
                  <a:lnTo>
                    <a:pt x="33652" y="748"/>
                  </a:lnTo>
                  <a:lnTo>
                    <a:pt x="33784" y="661"/>
                  </a:lnTo>
                  <a:lnTo>
                    <a:pt x="33916" y="617"/>
                  </a:lnTo>
                  <a:lnTo>
                    <a:pt x="34048" y="573"/>
                  </a:lnTo>
                  <a:lnTo>
                    <a:pt x="34224" y="617"/>
                  </a:lnTo>
                  <a:lnTo>
                    <a:pt x="34400" y="661"/>
                  </a:lnTo>
                  <a:lnTo>
                    <a:pt x="34620" y="836"/>
                  </a:lnTo>
                  <a:lnTo>
                    <a:pt x="34840" y="1056"/>
                  </a:lnTo>
                  <a:lnTo>
                    <a:pt x="35104" y="1408"/>
                  </a:lnTo>
                  <a:lnTo>
                    <a:pt x="35412" y="1892"/>
                  </a:lnTo>
                  <a:lnTo>
                    <a:pt x="35720" y="2508"/>
                  </a:lnTo>
                  <a:lnTo>
                    <a:pt x="36028" y="3300"/>
                  </a:lnTo>
                  <a:lnTo>
                    <a:pt x="36599" y="3080"/>
                  </a:lnTo>
                  <a:lnTo>
                    <a:pt x="36292" y="2376"/>
                  </a:lnTo>
                  <a:lnTo>
                    <a:pt x="35984" y="1716"/>
                  </a:lnTo>
                  <a:lnTo>
                    <a:pt x="35676" y="1188"/>
                  </a:lnTo>
                  <a:lnTo>
                    <a:pt x="35368" y="748"/>
                  </a:lnTo>
                  <a:lnTo>
                    <a:pt x="35060" y="441"/>
                  </a:lnTo>
                  <a:lnTo>
                    <a:pt x="34752" y="177"/>
                  </a:lnTo>
                  <a:lnTo>
                    <a:pt x="34400" y="45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242500" y="2971300"/>
              <a:ext cx="913900" cy="91300"/>
            </a:xfrm>
            <a:custGeom>
              <a:rect b="b" l="l" r="r" t="t"/>
              <a:pathLst>
                <a:path extrusionOk="0" h="3652" w="36556">
                  <a:moveTo>
                    <a:pt x="3872" y="1"/>
                  </a:moveTo>
                  <a:lnTo>
                    <a:pt x="3652" y="45"/>
                  </a:lnTo>
                  <a:lnTo>
                    <a:pt x="3476" y="89"/>
                  </a:lnTo>
                  <a:lnTo>
                    <a:pt x="3300" y="221"/>
                  </a:lnTo>
                  <a:lnTo>
                    <a:pt x="3168" y="353"/>
                  </a:lnTo>
                  <a:lnTo>
                    <a:pt x="2860" y="661"/>
                  </a:lnTo>
                  <a:lnTo>
                    <a:pt x="2596" y="1013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365" y="1892"/>
                  </a:lnTo>
                  <a:lnTo>
                    <a:pt x="1233" y="1848"/>
                  </a:lnTo>
                  <a:lnTo>
                    <a:pt x="969" y="1672"/>
                  </a:lnTo>
                  <a:lnTo>
                    <a:pt x="529" y="1276"/>
                  </a:lnTo>
                  <a:lnTo>
                    <a:pt x="397" y="1189"/>
                  </a:lnTo>
                  <a:lnTo>
                    <a:pt x="1" y="1628"/>
                  </a:lnTo>
                  <a:lnTo>
                    <a:pt x="133" y="1760"/>
                  </a:lnTo>
                  <a:lnTo>
                    <a:pt x="485" y="2024"/>
                  </a:lnTo>
                  <a:lnTo>
                    <a:pt x="793" y="2288"/>
                  </a:lnTo>
                  <a:lnTo>
                    <a:pt x="1145" y="2464"/>
                  </a:lnTo>
                  <a:lnTo>
                    <a:pt x="1321" y="2508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101"/>
                  </a:lnTo>
                  <a:lnTo>
                    <a:pt x="3476" y="837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3"/>
                  </a:lnTo>
                  <a:lnTo>
                    <a:pt x="4576" y="1057"/>
                  </a:lnTo>
                  <a:lnTo>
                    <a:pt x="4796" y="1452"/>
                  </a:lnTo>
                  <a:lnTo>
                    <a:pt x="5060" y="1892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640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9"/>
                  </a:lnTo>
                  <a:lnTo>
                    <a:pt x="9151" y="881"/>
                  </a:lnTo>
                  <a:lnTo>
                    <a:pt x="9327" y="793"/>
                  </a:lnTo>
                  <a:lnTo>
                    <a:pt x="9502" y="705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7"/>
                  </a:lnTo>
                  <a:lnTo>
                    <a:pt x="10382" y="1057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406" y="2948"/>
                  </a:lnTo>
                  <a:lnTo>
                    <a:pt x="12582" y="2904"/>
                  </a:lnTo>
                  <a:lnTo>
                    <a:pt x="12802" y="2904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88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44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212" y="3652"/>
                  </a:lnTo>
                  <a:lnTo>
                    <a:pt x="18432" y="3608"/>
                  </a:lnTo>
                  <a:lnTo>
                    <a:pt x="18696" y="3564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60"/>
                  </a:lnTo>
                  <a:lnTo>
                    <a:pt x="19928" y="2332"/>
                  </a:lnTo>
                  <a:lnTo>
                    <a:pt x="20236" y="1848"/>
                  </a:lnTo>
                  <a:lnTo>
                    <a:pt x="20412" y="1408"/>
                  </a:lnTo>
                  <a:lnTo>
                    <a:pt x="20632" y="1057"/>
                  </a:lnTo>
                  <a:lnTo>
                    <a:pt x="20764" y="925"/>
                  </a:lnTo>
                  <a:lnTo>
                    <a:pt x="20896" y="837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49"/>
                  </a:lnTo>
                  <a:lnTo>
                    <a:pt x="21423" y="793"/>
                  </a:lnTo>
                  <a:lnTo>
                    <a:pt x="21555" y="837"/>
                  </a:lnTo>
                  <a:lnTo>
                    <a:pt x="21687" y="969"/>
                  </a:lnTo>
                  <a:lnTo>
                    <a:pt x="21907" y="1320"/>
                  </a:lnTo>
                  <a:lnTo>
                    <a:pt x="22215" y="1760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72"/>
                  </a:lnTo>
                  <a:lnTo>
                    <a:pt x="26086" y="2332"/>
                  </a:lnTo>
                  <a:lnTo>
                    <a:pt x="26482" y="1936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408"/>
                  </a:lnTo>
                  <a:lnTo>
                    <a:pt x="27582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716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1013" y="3432"/>
                  </a:lnTo>
                  <a:lnTo>
                    <a:pt x="31321" y="3344"/>
                  </a:lnTo>
                  <a:lnTo>
                    <a:pt x="31629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60"/>
                  </a:lnTo>
                  <a:lnTo>
                    <a:pt x="33872" y="1672"/>
                  </a:lnTo>
                  <a:lnTo>
                    <a:pt x="34092" y="1672"/>
                  </a:lnTo>
                  <a:lnTo>
                    <a:pt x="34312" y="1716"/>
                  </a:lnTo>
                  <a:lnTo>
                    <a:pt x="34576" y="1804"/>
                  </a:lnTo>
                  <a:lnTo>
                    <a:pt x="34840" y="1892"/>
                  </a:lnTo>
                  <a:lnTo>
                    <a:pt x="35324" y="2244"/>
                  </a:lnTo>
                  <a:lnTo>
                    <a:pt x="35720" y="2596"/>
                  </a:lnTo>
                  <a:lnTo>
                    <a:pt x="35896" y="2816"/>
                  </a:lnTo>
                  <a:lnTo>
                    <a:pt x="36028" y="2992"/>
                  </a:lnTo>
                  <a:lnTo>
                    <a:pt x="36555" y="2684"/>
                  </a:lnTo>
                  <a:lnTo>
                    <a:pt x="36380" y="2464"/>
                  </a:lnTo>
                  <a:lnTo>
                    <a:pt x="36204" y="2200"/>
                  </a:lnTo>
                  <a:lnTo>
                    <a:pt x="35940" y="1980"/>
                  </a:lnTo>
                  <a:lnTo>
                    <a:pt x="35676" y="1760"/>
                  </a:lnTo>
                  <a:lnTo>
                    <a:pt x="35412" y="1540"/>
                  </a:lnTo>
                  <a:lnTo>
                    <a:pt x="35104" y="1364"/>
                  </a:lnTo>
                  <a:lnTo>
                    <a:pt x="34796" y="1232"/>
                  </a:lnTo>
                  <a:lnTo>
                    <a:pt x="34488" y="1101"/>
                  </a:lnTo>
                  <a:lnTo>
                    <a:pt x="34136" y="1057"/>
                  </a:lnTo>
                  <a:lnTo>
                    <a:pt x="33828" y="1101"/>
                  </a:lnTo>
                  <a:lnTo>
                    <a:pt x="33520" y="1145"/>
                  </a:lnTo>
                  <a:lnTo>
                    <a:pt x="33212" y="1276"/>
                  </a:lnTo>
                  <a:lnTo>
                    <a:pt x="32948" y="1452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76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1"/>
                  </a:lnTo>
                  <a:lnTo>
                    <a:pt x="28418" y="969"/>
                  </a:lnTo>
                  <a:lnTo>
                    <a:pt x="28198" y="837"/>
                  </a:lnTo>
                  <a:lnTo>
                    <a:pt x="27934" y="793"/>
                  </a:lnTo>
                  <a:lnTo>
                    <a:pt x="27582" y="749"/>
                  </a:lnTo>
                  <a:lnTo>
                    <a:pt x="27230" y="793"/>
                  </a:lnTo>
                  <a:lnTo>
                    <a:pt x="26922" y="881"/>
                  </a:lnTo>
                  <a:lnTo>
                    <a:pt x="26658" y="1057"/>
                  </a:lnTo>
                  <a:lnTo>
                    <a:pt x="26394" y="1232"/>
                  </a:lnTo>
                  <a:lnTo>
                    <a:pt x="26130" y="1452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283" y="2816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64"/>
                  </a:lnTo>
                  <a:lnTo>
                    <a:pt x="23315" y="2288"/>
                  </a:lnTo>
                  <a:lnTo>
                    <a:pt x="23007" y="1892"/>
                  </a:lnTo>
                  <a:lnTo>
                    <a:pt x="22699" y="1408"/>
                  </a:lnTo>
                  <a:lnTo>
                    <a:pt x="22391" y="925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53"/>
                  </a:lnTo>
                  <a:lnTo>
                    <a:pt x="21643" y="221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441"/>
                  </a:lnTo>
                  <a:lnTo>
                    <a:pt x="20236" y="617"/>
                  </a:lnTo>
                  <a:lnTo>
                    <a:pt x="19928" y="1057"/>
                  </a:lnTo>
                  <a:lnTo>
                    <a:pt x="19664" y="1540"/>
                  </a:lnTo>
                  <a:lnTo>
                    <a:pt x="19444" y="2024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904"/>
                  </a:lnTo>
                  <a:lnTo>
                    <a:pt x="18520" y="2992"/>
                  </a:lnTo>
                  <a:lnTo>
                    <a:pt x="18300" y="3036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84"/>
                  </a:lnTo>
                  <a:lnTo>
                    <a:pt x="16981" y="2332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332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72"/>
                  </a:lnTo>
                  <a:lnTo>
                    <a:pt x="11262" y="1320"/>
                  </a:lnTo>
                  <a:lnTo>
                    <a:pt x="11042" y="969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133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73"/>
                  </a:lnTo>
                  <a:lnTo>
                    <a:pt x="8359" y="793"/>
                  </a:lnTo>
                  <a:lnTo>
                    <a:pt x="7919" y="1276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56"/>
                  </a:lnTo>
                  <a:lnTo>
                    <a:pt x="6775" y="2244"/>
                  </a:lnTo>
                  <a:lnTo>
                    <a:pt x="6379" y="2244"/>
                  </a:lnTo>
                  <a:lnTo>
                    <a:pt x="6203" y="2200"/>
                  </a:lnTo>
                  <a:lnTo>
                    <a:pt x="6027" y="2112"/>
                  </a:lnTo>
                  <a:lnTo>
                    <a:pt x="5763" y="1848"/>
                  </a:lnTo>
                  <a:lnTo>
                    <a:pt x="5544" y="1496"/>
                  </a:lnTo>
                  <a:lnTo>
                    <a:pt x="5324" y="1145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28"/>
          <p:cNvGrpSpPr/>
          <p:nvPr/>
        </p:nvGrpSpPr>
        <p:grpSpPr>
          <a:xfrm>
            <a:off x="8008762" y="2241037"/>
            <a:ext cx="1714344" cy="661428"/>
            <a:chOff x="241400" y="2709575"/>
            <a:chExt cx="915000" cy="353025"/>
          </a:xfrm>
        </p:grpSpPr>
        <p:sp>
          <p:nvSpPr>
            <p:cNvPr id="796" name="Google Shape;796;p28"/>
            <p:cNvSpPr/>
            <p:nvPr/>
          </p:nvSpPr>
          <p:spPr>
            <a:xfrm>
              <a:off x="241400" y="2709575"/>
              <a:ext cx="913900" cy="108900"/>
            </a:xfrm>
            <a:custGeom>
              <a:rect b="b" l="l" r="r" t="t"/>
              <a:pathLst>
                <a:path extrusionOk="0" h="4356" w="36556">
                  <a:moveTo>
                    <a:pt x="2992" y="1"/>
                  </a:moveTo>
                  <a:lnTo>
                    <a:pt x="2816" y="45"/>
                  </a:lnTo>
                  <a:lnTo>
                    <a:pt x="2596" y="89"/>
                  </a:lnTo>
                  <a:lnTo>
                    <a:pt x="2200" y="264"/>
                  </a:lnTo>
                  <a:lnTo>
                    <a:pt x="1761" y="572"/>
                  </a:lnTo>
                  <a:lnTo>
                    <a:pt x="1321" y="968"/>
                  </a:lnTo>
                  <a:lnTo>
                    <a:pt x="881" y="1496"/>
                  </a:lnTo>
                  <a:lnTo>
                    <a:pt x="441" y="2156"/>
                  </a:lnTo>
                  <a:lnTo>
                    <a:pt x="1" y="2904"/>
                  </a:lnTo>
                  <a:lnTo>
                    <a:pt x="529" y="3212"/>
                  </a:lnTo>
                  <a:lnTo>
                    <a:pt x="881" y="2552"/>
                  </a:lnTo>
                  <a:lnTo>
                    <a:pt x="1277" y="1980"/>
                  </a:lnTo>
                  <a:lnTo>
                    <a:pt x="1673" y="1540"/>
                  </a:lnTo>
                  <a:lnTo>
                    <a:pt x="2024" y="1144"/>
                  </a:lnTo>
                  <a:lnTo>
                    <a:pt x="2332" y="880"/>
                  </a:lnTo>
                  <a:lnTo>
                    <a:pt x="2684" y="704"/>
                  </a:lnTo>
                  <a:lnTo>
                    <a:pt x="2992" y="616"/>
                  </a:lnTo>
                  <a:lnTo>
                    <a:pt x="3300" y="616"/>
                  </a:lnTo>
                  <a:lnTo>
                    <a:pt x="3476" y="704"/>
                  </a:lnTo>
                  <a:lnTo>
                    <a:pt x="3652" y="792"/>
                  </a:lnTo>
                  <a:lnTo>
                    <a:pt x="3828" y="924"/>
                  </a:lnTo>
                  <a:lnTo>
                    <a:pt x="3960" y="1100"/>
                  </a:lnTo>
                  <a:lnTo>
                    <a:pt x="4224" y="1496"/>
                  </a:lnTo>
                  <a:lnTo>
                    <a:pt x="4488" y="1980"/>
                  </a:lnTo>
                  <a:lnTo>
                    <a:pt x="4840" y="2508"/>
                  </a:lnTo>
                  <a:lnTo>
                    <a:pt x="5192" y="3036"/>
                  </a:lnTo>
                  <a:lnTo>
                    <a:pt x="5412" y="3300"/>
                  </a:lnTo>
                  <a:lnTo>
                    <a:pt x="5675" y="3476"/>
                  </a:lnTo>
                  <a:lnTo>
                    <a:pt x="5939" y="3652"/>
                  </a:lnTo>
                  <a:lnTo>
                    <a:pt x="6247" y="3784"/>
                  </a:lnTo>
                  <a:lnTo>
                    <a:pt x="6599" y="3872"/>
                  </a:lnTo>
                  <a:lnTo>
                    <a:pt x="6907" y="3872"/>
                  </a:lnTo>
                  <a:lnTo>
                    <a:pt x="7171" y="3828"/>
                  </a:lnTo>
                  <a:lnTo>
                    <a:pt x="7435" y="3740"/>
                  </a:lnTo>
                  <a:lnTo>
                    <a:pt x="7699" y="3608"/>
                  </a:lnTo>
                  <a:lnTo>
                    <a:pt x="7919" y="3432"/>
                  </a:lnTo>
                  <a:lnTo>
                    <a:pt x="8359" y="3080"/>
                  </a:lnTo>
                  <a:lnTo>
                    <a:pt x="8799" y="2728"/>
                  </a:lnTo>
                  <a:lnTo>
                    <a:pt x="9239" y="2420"/>
                  </a:lnTo>
                  <a:lnTo>
                    <a:pt x="9503" y="2288"/>
                  </a:lnTo>
                  <a:lnTo>
                    <a:pt x="9766" y="2200"/>
                  </a:lnTo>
                  <a:lnTo>
                    <a:pt x="10074" y="2112"/>
                  </a:lnTo>
                  <a:lnTo>
                    <a:pt x="10690" y="2112"/>
                  </a:lnTo>
                  <a:lnTo>
                    <a:pt x="10954" y="2156"/>
                  </a:lnTo>
                  <a:lnTo>
                    <a:pt x="11174" y="2200"/>
                  </a:lnTo>
                  <a:lnTo>
                    <a:pt x="11394" y="2332"/>
                  </a:lnTo>
                  <a:lnTo>
                    <a:pt x="11834" y="2596"/>
                  </a:lnTo>
                  <a:lnTo>
                    <a:pt x="12186" y="2904"/>
                  </a:lnTo>
                  <a:lnTo>
                    <a:pt x="12626" y="3256"/>
                  </a:lnTo>
                  <a:lnTo>
                    <a:pt x="12846" y="3432"/>
                  </a:lnTo>
                  <a:lnTo>
                    <a:pt x="13110" y="3564"/>
                  </a:lnTo>
                  <a:lnTo>
                    <a:pt x="13374" y="3696"/>
                  </a:lnTo>
                  <a:lnTo>
                    <a:pt x="13681" y="3784"/>
                  </a:lnTo>
                  <a:lnTo>
                    <a:pt x="14033" y="3872"/>
                  </a:lnTo>
                  <a:lnTo>
                    <a:pt x="14385" y="3872"/>
                  </a:lnTo>
                  <a:lnTo>
                    <a:pt x="14781" y="3828"/>
                  </a:lnTo>
                  <a:lnTo>
                    <a:pt x="15177" y="3784"/>
                  </a:lnTo>
                  <a:lnTo>
                    <a:pt x="15529" y="3652"/>
                  </a:lnTo>
                  <a:lnTo>
                    <a:pt x="15837" y="3520"/>
                  </a:lnTo>
                  <a:lnTo>
                    <a:pt x="16101" y="3344"/>
                  </a:lnTo>
                  <a:lnTo>
                    <a:pt x="16409" y="3124"/>
                  </a:lnTo>
                  <a:lnTo>
                    <a:pt x="16893" y="2772"/>
                  </a:lnTo>
                  <a:lnTo>
                    <a:pt x="17376" y="2376"/>
                  </a:lnTo>
                  <a:lnTo>
                    <a:pt x="17596" y="2244"/>
                  </a:lnTo>
                  <a:lnTo>
                    <a:pt x="17816" y="2112"/>
                  </a:lnTo>
                  <a:lnTo>
                    <a:pt x="18036" y="2068"/>
                  </a:lnTo>
                  <a:lnTo>
                    <a:pt x="18256" y="2024"/>
                  </a:lnTo>
                  <a:lnTo>
                    <a:pt x="18520" y="2024"/>
                  </a:lnTo>
                  <a:lnTo>
                    <a:pt x="18784" y="2068"/>
                  </a:lnTo>
                  <a:lnTo>
                    <a:pt x="19136" y="2244"/>
                  </a:lnTo>
                  <a:lnTo>
                    <a:pt x="19400" y="2464"/>
                  </a:lnTo>
                  <a:lnTo>
                    <a:pt x="19620" y="2684"/>
                  </a:lnTo>
                  <a:lnTo>
                    <a:pt x="19796" y="2948"/>
                  </a:lnTo>
                  <a:lnTo>
                    <a:pt x="20060" y="3300"/>
                  </a:lnTo>
                  <a:lnTo>
                    <a:pt x="20324" y="3564"/>
                  </a:lnTo>
                  <a:lnTo>
                    <a:pt x="20500" y="3740"/>
                  </a:lnTo>
                  <a:lnTo>
                    <a:pt x="20676" y="3828"/>
                  </a:lnTo>
                  <a:lnTo>
                    <a:pt x="20896" y="3916"/>
                  </a:lnTo>
                  <a:lnTo>
                    <a:pt x="21159" y="4004"/>
                  </a:lnTo>
                  <a:lnTo>
                    <a:pt x="21511" y="4047"/>
                  </a:lnTo>
                  <a:lnTo>
                    <a:pt x="21863" y="4004"/>
                  </a:lnTo>
                  <a:lnTo>
                    <a:pt x="22127" y="3916"/>
                  </a:lnTo>
                  <a:lnTo>
                    <a:pt x="22435" y="3784"/>
                  </a:lnTo>
                  <a:lnTo>
                    <a:pt x="22655" y="3608"/>
                  </a:lnTo>
                  <a:lnTo>
                    <a:pt x="22919" y="3432"/>
                  </a:lnTo>
                  <a:lnTo>
                    <a:pt x="23359" y="2992"/>
                  </a:lnTo>
                  <a:lnTo>
                    <a:pt x="23755" y="2596"/>
                  </a:lnTo>
                  <a:lnTo>
                    <a:pt x="24151" y="2244"/>
                  </a:lnTo>
                  <a:lnTo>
                    <a:pt x="24371" y="2112"/>
                  </a:lnTo>
                  <a:lnTo>
                    <a:pt x="24591" y="2024"/>
                  </a:lnTo>
                  <a:lnTo>
                    <a:pt x="24855" y="1936"/>
                  </a:lnTo>
                  <a:lnTo>
                    <a:pt x="25118" y="1892"/>
                  </a:lnTo>
                  <a:lnTo>
                    <a:pt x="25426" y="1892"/>
                  </a:lnTo>
                  <a:lnTo>
                    <a:pt x="25690" y="1936"/>
                  </a:lnTo>
                  <a:lnTo>
                    <a:pt x="25954" y="2068"/>
                  </a:lnTo>
                  <a:lnTo>
                    <a:pt x="26218" y="2200"/>
                  </a:lnTo>
                  <a:lnTo>
                    <a:pt x="26438" y="2376"/>
                  </a:lnTo>
                  <a:lnTo>
                    <a:pt x="26658" y="2552"/>
                  </a:lnTo>
                  <a:lnTo>
                    <a:pt x="27098" y="3036"/>
                  </a:lnTo>
                  <a:lnTo>
                    <a:pt x="27538" y="3476"/>
                  </a:lnTo>
                  <a:lnTo>
                    <a:pt x="27802" y="3740"/>
                  </a:lnTo>
                  <a:lnTo>
                    <a:pt x="28066" y="3916"/>
                  </a:lnTo>
                  <a:lnTo>
                    <a:pt x="28374" y="4091"/>
                  </a:lnTo>
                  <a:lnTo>
                    <a:pt x="28682" y="4223"/>
                  </a:lnTo>
                  <a:lnTo>
                    <a:pt x="28989" y="4311"/>
                  </a:lnTo>
                  <a:lnTo>
                    <a:pt x="29385" y="4355"/>
                  </a:lnTo>
                  <a:lnTo>
                    <a:pt x="29605" y="4355"/>
                  </a:lnTo>
                  <a:lnTo>
                    <a:pt x="29913" y="4311"/>
                  </a:lnTo>
                  <a:lnTo>
                    <a:pt x="30177" y="4223"/>
                  </a:lnTo>
                  <a:lnTo>
                    <a:pt x="30397" y="4091"/>
                  </a:lnTo>
                  <a:lnTo>
                    <a:pt x="30617" y="4004"/>
                  </a:lnTo>
                  <a:lnTo>
                    <a:pt x="31013" y="3696"/>
                  </a:lnTo>
                  <a:lnTo>
                    <a:pt x="31409" y="3388"/>
                  </a:lnTo>
                  <a:lnTo>
                    <a:pt x="31717" y="3080"/>
                  </a:lnTo>
                  <a:lnTo>
                    <a:pt x="32069" y="2816"/>
                  </a:lnTo>
                  <a:lnTo>
                    <a:pt x="32465" y="2596"/>
                  </a:lnTo>
                  <a:lnTo>
                    <a:pt x="32685" y="2552"/>
                  </a:lnTo>
                  <a:lnTo>
                    <a:pt x="32948" y="2508"/>
                  </a:lnTo>
                  <a:lnTo>
                    <a:pt x="33212" y="2464"/>
                  </a:lnTo>
                  <a:lnTo>
                    <a:pt x="33476" y="2464"/>
                  </a:lnTo>
                  <a:lnTo>
                    <a:pt x="33960" y="2596"/>
                  </a:lnTo>
                  <a:lnTo>
                    <a:pt x="34444" y="2772"/>
                  </a:lnTo>
                  <a:lnTo>
                    <a:pt x="34928" y="3036"/>
                  </a:lnTo>
                  <a:lnTo>
                    <a:pt x="35324" y="3300"/>
                  </a:lnTo>
                  <a:lnTo>
                    <a:pt x="35632" y="3564"/>
                  </a:lnTo>
                  <a:lnTo>
                    <a:pt x="36116" y="4004"/>
                  </a:lnTo>
                  <a:lnTo>
                    <a:pt x="36556" y="3608"/>
                  </a:lnTo>
                  <a:lnTo>
                    <a:pt x="35984" y="3036"/>
                  </a:lnTo>
                  <a:lnTo>
                    <a:pt x="35588" y="2728"/>
                  </a:lnTo>
                  <a:lnTo>
                    <a:pt x="35104" y="2464"/>
                  </a:lnTo>
                  <a:lnTo>
                    <a:pt x="34620" y="2200"/>
                  </a:lnTo>
                  <a:lnTo>
                    <a:pt x="34048" y="1980"/>
                  </a:lnTo>
                  <a:lnTo>
                    <a:pt x="33784" y="1936"/>
                  </a:lnTo>
                  <a:lnTo>
                    <a:pt x="33476" y="1892"/>
                  </a:lnTo>
                  <a:lnTo>
                    <a:pt x="33168" y="1848"/>
                  </a:lnTo>
                  <a:lnTo>
                    <a:pt x="32860" y="1892"/>
                  </a:lnTo>
                  <a:lnTo>
                    <a:pt x="32553" y="1936"/>
                  </a:lnTo>
                  <a:lnTo>
                    <a:pt x="32245" y="2024"/>
                  </a:lnTo>
                  <a:lnTo>
                    <a:pt x="32025" y="2156"/>
                  </a:lnTo>
                  <a:lnTo>
                    <a:pt x="31761" y="2288"/>
                  </a:lnTo>
                  <a:lnTo>
                    <a:pt x="31365" y="2596"/>
                  </a:lnTo>
                  <a:lnTo>
                    <a:pt x="30969" y="2948"/>
                  </a:lnTo>
                  <a:lnTo>
                    <a:pt x="30661" y="3212"/>
                  </a:lnTo>
                  <a:lnTo>
                    <a:pt x="30353" y="3476"/>
                  </a:lnTo>
                  <a:lnTo>
                    <a:pt x="29957" y="3652"/>
                  </a:lnTo>
                  <a:lnTo>
                    <a:pt x="29781" y="3696"/>
                  </a:lnTo>
                  <a:lnTo>
                    <a:pt x="29561" y="3740"/>
                  </a:lnTo>
                  <a:lnTo>
                    <a:pt x="29253" y="3740"/>
                  </a:lnTo>
                  <a:lnTo>
                    <a:pt x="28945" y="3696"/>
                  </a:lnTo>
                  <a:lnTo>
                    <a:pt x="28682" y="3608"/>
                  </a:lnTo>
                  <a:lnTo>
                    <a:pt x="28462" y="3476"/>
                  </a:lnTo>
                  <a:lnTo>
                    <a:pt x="28198" y="3300"/>
                  </a:lnTo>
                  <a:lnTo>
                    <a:pt x="27978" y="3080"/>
                  </a:lnTo>
                  <a:lnTo>
                    <a:pt x="27538" y="2596"/>
                  </a:lnTo>
                  <a:lnTo>
                    <a:pt x="27054" y="2112"/>
                  </a:lnTo>
                  <a:lnTo>
                    <a:pt x="26790" y="1892"/>
                  </a:lnTo>
                  <a:lnTo>
                    <a:pt x="26482" y="1672"/>
                  </a:lnTo>
                  <a:lnTo>
                    <a:pt x="26174" y="1496"/>
                  </a:lnTo>
                  <a:lnTo>
                    <a:pt x="25866" y="1364"/>
                  </a:lnTo>
                  <a:lnTo>
                    <a:pt x="25470" y="1320"/>
                  </a:lnTo>
                  <a:lnTo>
                    <a:pt x="25074" y="1276"/>
                  </a:lnTo>
                  <a:lnTo>
                    <a:pt x="24723" y="1364"/>
                  </a:lnTo>
                  <a:lnTo>
                    <a:pt x="24415" y="1452"/>
                  </a:lnTo>
                  <a:lnTo>
                    <a:pt x="24107" y="1584"/>
                  </a:lnTo>
                  <a:lnTo>
                    <a:pt x="23843" y="1760"/>
                  </a:lnTo>
                  <a:lnTo>
                    <a:pt x="23359" y="2112"/>
                  </a:lnTo>
                  <a:lnTo>
                    <a:pt x="22919" y="2552"/>
                  </a:lnTo>
                  <a:lnTo>
                    <a:pt x="22523" y="2992"/>
                  </a:lnTo>
                  <a:lnTo>
                    <a:pt x="22127" y="3256"/>
                  </a:lnTo>
                  <a:lnTo>
                    <a:pt x="21951" y="3388"/>
                  </a:lnTo>
                  <a:lnTo>
                    <a:pt x="21731" y="3432"/>
                  </a:lnTo>
                  <a:lnTo>
                    <a:pt x="21291" y="3432"/>
                  </a:lnTo>
                  <a:lnTo>
                    <a:pt x="20984" y="3300"/>
                  </a:lnTo>
                  <a:lnTo>
                    <a:pt x="20720" y="3124"/>
                  </a:lnTo>
                  <a:lnTo>
                    <a:pt x="20500" y="2904"/>
                  </a:lnTo>
                  <a:lnTo>
                    <a:pt x="20280" y="2596"/>
                  </a:lnTo>
                  <a:lnTo>
                    <a:pt x="20060" y="2288"/>
                  </a:lnTo>
                  <a:lnTo>
                    <a:pt x="19796" y="1980"/>
                  </a:lnTo>
                  <a:lnTo>
                    <a:pt x="19400" y="1716"/>
                  </a:lnTo>
                  <a:lnTo>
                    <a:pt x="19224" y="1584"/>
                  </a:lnTo>
                  <a:lnTo>
                    <a:pt x="18960" y="1496"/>
                  </a:lnTo>
                  <a:lnTo>
                    <a:pt x="18564" y="1408"/>
                  </a:lnTo>
                  <a:lnTo>
                    <a:pt x="18256" y="1408"/>
                  </a:lnTo>
                  <a:lnTo>
                    <a:pt x="17904" y="1452"/>
                  </a:lnTo>
                  <a:lnTo>
                    <a:pt x="17596" y="1540"/>
                  </a:lnTo>
                  <a:lnTo>
                    <a:pt x="17332" y="1716"/>
                  </a:lnTo>
                  <a:lnTo>
                    <a:pt x="17025" y="1892"/>
                  </a:lnTo>
                  <a:lnTo>
                    <a:pt x="16541" y="2288"/>
                  </a:lnTo>
                  <a:lnTo>
                    <a:pt x="16057" y="2640"/>
                  </a:lnTo>
                  <a:lnTo>
                    <a:pt x="15573" y="2948"/>
                  </a:lnTo>
                  <a:lnTo>
                    <a:pt x="15309" y="3080"/>
                  </a:lnTo>
                  <a:lnTo>
                    <a:pt x="15001" y="3168"/>
                  </a:lnTo>
                  <a:lnTo>
                    <a:pt x="14737" y="3256"/>
                  </a:lnTo>
                  <a:lnTo>
                    <a:pt x="14077" y="3256"/>
                  </a:lnTo>
                  <a:lnTo>
                    <a:pt x="13813" y="3212"/>
                  </a:lnTo>
                  <a:lnTo>
                    <a:pt x="13593" y="3124"/>
                  </a:lnTo>
                  <a:lnTo>
                    <a:pt x="13374" y="3036"/>
                  </a:lnTo>
                  <a:lnTo>
                    <a:pt x="12978" y="2772"/>
                  </a:lnTo>
                  <a:lnTo>
                    <a:pt x="12582" y="2464"/>
                  </a:lnTo>
                  <a:lnTo>
                    <a:pt x="12186" y="2112"/>
                  </a:lnTo>
                  <a:lnTo>
                    <a:pt x="11922" y="1936"/>
                  </a:lnTo>
                  <a:lnTo>
                    <a:pt x="11702" y="1760"/>
                  </a:lnTo>
                  <a:lnTo>
                    <a:pt x="11394" y="1672"/>
                  </a:lnTo>
                  <a:lnTo>
                    <a:pt x="11086" y="1540"/>
                  </a:lnTo>
                  <a:lnTo>
                    <a:pt x="10734" y="1496"/>
                  </a:lnTo>
                  <a:lnTo>
                    <a:pt x="10338" y="1496"/>
                  </a:lnTo>
                  <a:lnTo>
                    <a:pt x="9942" y="1540"/>
                  </a:lnTo>
                  <a:lnTo>
                    <a:pt x="9590" y="1628"/>
                  </a:lnTo>
                  <a:lnTo>
                    <a:pt x="9283" y="1716"/>
                  </a:lnTo>
                  <a:lnTo>
                    <a:pt x="8975" y="1892"/>
                  </a:lnTo>
                  <a:lnTo>
                    <a:pt x="8447" y="2244"/>
                  </a:lnTo>
                  <a:lnTo>
                    <a:pt x="7963" y="2596"/>
                  </a:lnTo>
                  <a:lnTo>
                    <a:pt x="7567" y="2948"/>
                  </a:lnTo>
                  <a:lnTo>
                    <a:pt x="7215" y="3168"/>
                  </a:lnTo>
                  <a:lnTo>
                    <a:pt x="6995" y="3256"/>
                  </a:lnTo>
                  <a:lnTo>
                    <a:pt x="6643" y="3256"/>
                  </a:lnTo>
                  <a:lnTo>
                    <a:pt x="6423" y="3212"/>
                  </a:lnTo>
                  <a:lnTo>
                    <a:pt x="6203" y="3124"/>
                  </a:lnTo>
                  <a:lnTo>
                    <a:pt x="5983" y="2992"/>
                  </a:lnTo>
                  <a:lnTo>
                    <a:pt x="5807" y="2816"/>
                  </a:lnTo>
                  <a:lnTo>
                    <a:pt x="5632" y="2640"/>
                  </a:lnTo>
                  <a:lnTo>
                    <a:pt x="5324" y="2156"/>
                  </a:lnTo>
                  <a:lnTo>
                    <a:pt x="5016" y="1672"/>
                  </a:lnTo>
                  <a:lnTo>
                    <a:pt x="4708" y="1144"/>
                  </a:lnTo>
                  <a:lnTo>
                    <a:pt x="4356" y="660"/>
                  </a:lnTo>
                  <a:lnTo>
                    <a:pt x="4180" y="440"/>
                  </a:lnTo>
                  <a:lnTo>
                    <a:pt x="3960" y="264"/>
                  </a:lnTo>
                  <a:lnTo>
                    <a:pt x="3696" y="133"/>
                  </a:lnTo>
                  <a:lnTo>
                    <a:pt x="3388" y="45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244700" y="2808550"/>
              <a:ext cx="911700" cy="89100"/>
            </a:xfrm>
            <a:custGeom>
              <a:rect b="b" l="l" r="r" t="t"/>
              <a:pathLst>
                <a:path extrusionOk="0" h="3564" w="36468">
                  <a:moveTo>
                    <a:pt x="23755" y="1"/>
                  </a:moveTo>
                  <a:lnTo>
                    <a:pt x="23359" y="88"/>
                  </a:lnTo>
                  <a:lnTo>
                    <a:pt x="23007" y="264"/>
                  </a:lnTo>
                  <a:lnTo>
                    <a:pt x="22655" y="440"/>
                  </a:lnTo>
                  <a:lnTo>
                    <a:pt x="22303" y="660"/>
                  </a:lnTo>
                  <a:lnTo>
                    <a:pt x="21687" y="1188"/>
                  </a:lnTo>
                  <a:lnTo>
                    <a:pt x="21115" y="1672"/>
                  </a:lnTo>
                  <a:lnTo>
                    <a:pt x="20808" y="1892"/>
                  </a:lnTo>
                  <a:lnTo>
                    <a:pt x="20500" y="2068"/>
                  </a:lnTo>
                  <a:lnTo>
                    <a:pt x="20148" y="2244"/>
                  </a:lnTo>
                  <a:lnTo>
                    <a:pt x="19796" y="2332"/>
                  </a:lnTo>
                  <a:lnTo>
                    <a:pt x="19400" y="2376"/>
                  </a:lnTo>
                  <a:lnTo>
                    <a:pt x="19004" y="2376"/>
                  </a:lnTo>
                  <a:lnTo>
                    <a:pt x="18696" y="2332"/>
                  </a:lnTo>
                  <a:lnTo>
                    <a:pt x="18388" y="2244"/>
                  </a:lnTo>
                  <a:lnTo>
                    <a:pt x="18124" y="2156"/>
                  </a:lnTo>
                  <a:lnTo>
                    <a:pt x="17904" y="2024"/>
                  </a:lnTo>
                  <a:lnTo>
                    <a:pt x="17464" y="1716"/>
                  </a:lnTo>
                  <a:lnTo>
                    <a:pt x="17069" y="1364"/>
                  </a:lnTo>
                  <a:lnTo>
                    <a:pt x="16629" y="968"/>
                  </a:lnTo>
                  <a:lnTo>
                    <a:pt x="16365" y="792"/>
                  </a:lnTo>
                  <a:lnTo>
                    <a:pt x="16101" y="616"/>
                  </a:lnTo>
                  <a:lnTo>
                    <a:pt x="15837" y="484"/>
                  </a:lnTo>
                  <a:lnTo>
                    <a:pt x="15529" y="396"/>
                  </a:lnTo>
                  <a:lnTo>
                    <a:pt x="15133" y="352"/>
                  </a:lnTo>
                  <a:lnTo>
                    <a:pt x="14737" y="352"/>
                  </a:lnTo>
                  <a:lnTo>
                    <a:pt x="14341" y="396"/>
                  </a:lnTo>
                  <a:lnTo>
                    <a:pt x="13989" y="484"/>
                  </a:lnTo>
                  <a:lnTo>
                    <a:pt x="13681" y="616"/>
                  </a:lnTo>
                  <a:lnTo>
                    <a:pt x="13417" y="748"/>
                  </a:lnTo>
                  <a:lnTo>
                    <a:pt x="13154" y="924"/>
                  </a:lnTo>
                  <a:lnTo>
                    <a:pt x="12934" y="1100"/>
                  </a:lnTo>
                  <a:lnTo>
                    <a:pt x="12494" y="1540"/>
                  </a:lnTo>
                  <a:lnTo>
                    <a:pt x="12098" y="1892"/>
                  </a:lnTo>
                  <a:lnTo>
                    <a:pt x="11702" y="2200"/>
                  </a:lnTo>
                  <a:lnTo>
                    <a:pt x="11482" y="2332"/>
                  </a:lnTo>
                  <a:lnTo>
                    <a:pt x="11262" y="2420"/>
                  </a:lnTo>
                  <a:lnTo>
                    <a:pt x="10998" y="2464"/>
                  </a:lnTo>
                  <a:lnTo>
                    <a:pt x="10690" y="2508"/>
                  </a:lnTo>
                  <a:lnTo>
                    <a:pt x="10338" y="2508"/>
                  </a:lnTo>
                  <a:lnTo>
                    <a:pt x="10074" y="2464"/>
                  </a:lnTo>
                  <a:lnTo>
                    <a:pt x="9810" y="2376"/>
                  </a:lnTo>
                  <a:lnTo>
                    <a:pt x="9546" y="2244"/>
                  </a:lnTo>
                  <a:lnTo>
                    <a:pt x="9327" y="2068"/>
                  </a:lnTo>
                  <a:lnTo>
                    <a:pt x="9107" y="1892"/>
                  </a:lnTo>
                  <a:lnTo>
                    <a:pt x="8711" y="1452"/>
                  </a:lnTo>
                  <a:lnTo>
                    <a:pt x="8227" y="1012"/>
                  </a:lnTo>
                  <a:lnTo>
                    <a:pt x="7963" y="792"/>
                  </a:lnTo>
                  <a:lnTo>
                    <a:pt x="7699" y="572"/>
                  </a:lnTo>
                  <a:lnTo>
                    <a:pt x="7391" y="440"/>
                  </a:lnTo>
                  <a:lnTo>
                    <a:pt x="7039" y="308"/>
                  </a:lnTo>
                  <a:lnTo>
                    <a:pt x="6643" y="220"/>
                  </a:lnTo>
                  <a:lnTo>
                    <a:pt x="5895" y="220"/>
                  </a:lnTo>
                  <a:lnTo>
                    <a:pt x="5631" y="264"/>
                  </a:lnTo>
                  <a:lnTo>
                    <a:pt x="5148" y="440"/>
                  </a:lnTo>
                  <a:lnTo>
                    <a:pt x="4664" y="616"/>
                  </a:lnTo>
                  <a:lnTo>
                    <a:pt x="4224" y="880"/>
                  </a:lnTo>
                  <a:lnTo>
                    <a:pt x="3652" y="1188"/>
                  </a:lnTo>
                  <a:lnTo>
                    <a:pt x="3036" y="1408"/>
                  </a:lnTo>
                  <a:lnTo>
                    <a:pt x="2684" y="1540"/>
                  </a:lnTo>
                  <a:lnTo>
                    <a:pt x="2332" y="1584"/>
                  </a:lnTo>
                  <a:lnTo>
                    <a:pt x="1936" y="1628"/>
                  </a:lnTo>
                  <a:lnTo>
                    <a:pt x="1453" y="1672"/>
                  </a:lnTo>
                  <a:lnTo>
                    <a:pt x="793" y="1584"/>
                  </a:lnTo>
                  <a:lnTo>
                    <a:pt x="133" y="1452"/>
                  </a:lnTo>
                  <a:lnTo>
                    <a:pt x="1" y="2068"/>
                  </a:lnTo>
                  <a:lnTo>
                    <a:pt x="705" y="2200"/>
                  </a:lnTo>
                  <a:lnTo>
                    <a:pt x="1453" y="2244"/>
                  </a:lnTo>
                  <a:lnTo>
                    <a:pt x="1980" y="2244"/>
                  </a:lnTo>
                  <a:lnTo>
                    <a:pt x="2420" y="2200"/>
                  </a:lnTo>
                  <a:lnTo>
                    <a:pt x="2816" y="2112"/>
                  </a:lnTo>
                  <a:lnTo>
                    <a:pt x="3212" y="1980"/>
                  </a:lnTo>
                  <a:lnTo>
                    <a:pt x="3916" y="1716"/>
                  </a:lnTo>
                  <a:lnTo>
                    <a:pt x="4488" y="1408"/>
                  </a:lnTo>
                  <a:lnTo>
                    <a:pt x="4928" y="1188"/>
                  </a:lnTo>
                  <a:lnTo>
                    <a:pt x="5324" y="1012"/>
                  </a:lnTo>
                  <a:lnTo>
                    <a:pt x="5763" y="880"/>
                  </a:lnTo>
                  <a:lnTo>
                    <a:pt x="6247" y="792"/>
                  </a:lnTo>
                  <a:lnTo>
                    <a:pt x="6555" y="792"/>
                  </a:lnTo>
                  <a:lnTo>
                    <a:pt x="6863" y="880"/>
                  </a:lnTo>
                  <a:lnTo>
                    <a:pt x="7127" y="968"/>
                  </a:lnTo>
                  <a:lnTo>
                    <a:pt x="7391" y="1100"/>
                  </a:lnTo>
                  <a:lnTo>
                    <a:pt x="7611" y="1276"/>
                  </a:lnTo>
                  <a:lnTo>
                    <a:pt x="7831" y="1452"/>
                  </a:lnTo>
                  <a:lnTo>
                    <a:pt x="8271" y="1892"/>
                  </a:lnTo>
                  <a:lnTo>
                    <a:pt x="8711" y="2332"/>
                  </a:lnTo>
                  <a:lnTo>
                    <a:pt x="8975" y="2552"/>
                  </a:lnTo>
                  <a:lnTo>
                    <a:pt x="9239" y="2728"/>
                  </a:lnTo>
                  <a:lnTo>
                    <a:pt x="9546" y="2904"/>
                  </a:lnTo>
                  <a:lnTo>
                    <a:pt x="9898" y="3036"/>
                  </a:lnTo>
                  <a:lnTo>
                    <a:pt x="10294" y="3124"/>
                  </a:lnTo>
                  <a:lnTo>
                    <a:pt x="10734" y="3124"/>
                  </a:lnTo>
                  <a:lnTo>
                    <a:pt x="11086" y="3080"/>
                  </a:lnTo>
                  <a:lnTo>
                    <a:pt x="11438" y="2992"/>
                  </a:lnTo>
                  <a:lnTo>
                    <a:pt x="11746" y="2860"/>
                  </a:lnTo>
                  <a:lnTo>
                    <a:pt x="12010" y="2728"/>
                  </a:lnTo>
                  <a:lnTo>
                    <a:pt x="12274" y="2552"/>
                  </a:lnTo>
                  <a:lnTo>
                    <a:pt x="12494" y="2332"/>
                  </a:lnTo>
                  <a:lnTo>
                    <a:pt x="12934" y="1936"/>
                  </a:lnTo>
                  <a:lnTo>
                    <a:pt x="13285" y="1584"/>
                  </a:lnTo>
                  <a:lnTo>
                    <a:pt x="13725" y="1276"/>
                  </a:lnTo>
                  <a:lnTo>
                    <a:pt x="13945" y="1144"/>
                  </a:lnTo>
                  <a:lnTo>
                    <a:pt x="14209" y="1056"/>
                  </a:lnTo>
                  <a:lnTo>
                    <a:pt x="14473" y="968"/>
                  </a:lnTo>
                  <a:lnTo>
                    <a:pt x="14781" y="924"/>
                  </a:lnTo>
                  <a:lnTo>
                    <a:pt x="15089" y="924"/>
                  </a:lnTo>
                  <a:lnTo>
                    <a:pt x="15353" y="968"/>
                  </a:lnTo>
                  <a:lnTo>
                    <a:pt x="15617" y="1056"/>
                  </a:lnTo>
                  <a:lnTo>
                    <a:pt x="15837" y="1188"/>
                  </a:lnTo>
                  <a:lnTo>
                    <a:pt x="16277" y="1452"/>
                  </a:lnTo>
                  <a:lnTo>
                    <a:pt x="16673" y="1804"/>
                  </a:lnTo>
                  <a:lnTo>
                    <a:pt x="17113" y="2200"/>
                  </a:lnTo>
                  <a:lnTo>
                    <a:pt x="17596" y="2552"/>
                  </a:lnTo>
                  <a:lnTo>
                    <a:pt x="17904" y="2684"/>
                  </a:lnTo>
                  <a:lnTo>
                    <a:pt x="18212" y="2816"/>
                  </a:lnTo>
                  <a:lnTo>
                    <a:pt x="18564" y="2904"/>
                  </a:lnTo>
                  <a:lnTo>
                    <a:pt x="18960" y="2992"/>
                  </a:lnTo>
                  <a:lnTo>
                    <a:pt x="19444" y="2992"/>
                  </a:lnTo>
                  <a:lnTo>
                    <a:pt x="19928" y="2948"/>
                  </a:lnTo>
                  <a:lnTo>
                    <a:pt x="20368" y="2816"/>
                  </a:lnTo>
                  <a:lnTo>
                    <a:pt x="20764" y="2640"/>
                  </a:lnTo>
                  <a:lnTo>
                    <a:pt x="21115" y="2420"/>
                  </a:lnTo>
                  <a:lnTo>
                    <a:pt x="21467" y="2156"/>
                  </a:lnTo>
                  <a:lnTo>
                    <a:pt x="22083" y="1628"/>
                  </a:lnTo>
                  <a:lnTo>
                    <a:pt x="22655" y="1188"/>
                  </a:lnTo>
                  <a:lnTo>
                    <a:pt x="22919" y="968"/>
                  </a:lnTo>
                  <a:lnTo>
                    <a:pt x="23183" y="836"/>
                  </a:lnTo>
                  <a:lnTo>
                    <a:pt x="23491" y="704"/>
                  </a:lnTo>
                  <a:lnTo>
                    <a:pt x="23799" y="616"/>
                  </a:lnTo>
                  <a:lnTo>
                    <a:pt x="24151" y="616"/>
                  </a:lnTo>
                  <a:lnTo>
                    <a:pt x="24503" y="660"/>
                  </a:lnTo>
                  <a:lnTo>
                    <a:pt x="24767" y="748"/>
                  </a:lnTo>
                  <a:lnTo>
                    <a:pt x="25030" y="880"/>
                  </a:lnTo>
                  <a:lnTo>
                    <a:pt x="25294" y="1056"/>
                  </a:lnTo>
                  <a:lnTo>
                    <a:pt x="25514" y="1232"/>
                  </a:lnTo>
                  <a:lnTo>
                    <a:pt x="25910" y="1672"/>
                  </a:lnTo>
                  <a:lnTo>
                    <a:pt x="26218" y="2112"/>
                  </a:lnTo>
                  <a:lnTo>
                    <a:pt x="26614" y="2640"/>
                  </a:lnTo>
                  <a:lnTo>
                    <a:pt x="26834" y="2904"/>
                  </a:lnTo>
                  <a:lnTo>
                    <a:pt x="27054" y="3124"/>
                  </a:lnTo>
                  <a:lnTo>
                    <a:pt x="27318" y="3300"/>
                  </a:lnTo>
                  <a:lnTo>
                    <a:pt x="27626" y="3432"/>
                  </a:lnTo>
                  <a:lnTo>
                    <a:pt x="27934" y="3520"/>
                  </a:lnTo>
                  <a:lnTo>
                    <a:pt x="28286" y="3564"/>
                  </a:lnTo>
                  <a:lnTo>
                    <a:pt x="28682" y="3564"/>
                  </a:lnTo>
                  <a:lnTo>
                    <a:pt x="29033" y="3476"/>
                  </a:lnTo>
                  <a:lnTo>
                    <a:pt x="29341" y="3344"/>
                  </a:lnTo>
                  <a:lnTo>
                    <a:pt x="29605" y="3168"/>
                  </a:lnTo>
                  <a:lnTo>
                    <a:pt x="29913" y="2948"/>
                  </a:lnTo>
                  <a:lnTo>
                    <a:pt x="30133" y="2728"/>
                  </a:lnTo>
                  <a:lnTo>
                    <a:pt x="30661" y="2200"/>
                  </a:lnTo>
                  <a:lnTo>
                    <a:pt x="31101" y="1760"/>
                  </a:lnTo>
                  <a:lnTo>
                    <a:pt x="31541" y="1364"/>
                  </a:lnTo>
                  <a:lnTo>
                    <a:pt x="31761" y="1232"/>
                  </a:lnTo>
                  <a:lnTo>
                    <a:pt x="32025" y="1100"/>
                  </a:lnTo>
                  <a:lnTo>
                    <a:pt x="32289" y="1012"/>
                  </a:lnTo>
                  <a:lnTo>
                    <a:pt x="32596" y="1012"/>
                  </a:lnTo>
                  <a:lnTo>
                    <a:pt x="33036" y="1056"/>
                  </a:lnTo>
                  <a:lnTo>
                    <a:pt x="33476" y="1188"/>
                  </a:lnTo>
                  <a:lnTo>
                    <a:pt x="33960" y="1408"/>
                  </a:lnTo>
                  <a:lnTo>
                    <a:pt x="34444" y="1672"/>
                  </a:lnTo>
                  <a:lnTo>
                    <a:pt x="34928" y="1980"/>
                  </a:lnTo>
                  <a:lnTo>
                    <a:pt x="35324" y="2332"/>
                  </a:lnTo>
                  <a:lnTo>
                    <a:pt x="35676" y="2684"/>
                  </a:lnTo>
                  <a:lnTo>
                    <a:pt x="35940" y="3036"/>
                  </a:lnTo>
                  <a:lnTo>
                    <a:pt x="36467" y="2684"/>
                  </a:lnTo>
                  <a:lnTo>
                    <a:pt x="36160" y="2288"/>
                  </a:lnTo>
                  <a:lnTo>
                    <a:pt x="35764" y="1892"/>
                  </a:lnTo>
                  <a:lnTo>
                    <a:pt x="35280" y="1496"/>
                  </a:lnTo>
                  <a:lnTo>
                    <a:pt x="34752" y="1144"/>
                  </a:lnTo>
                  <a:lnTo>
                    <a:pt x="34224" y="836"/>
                  </a:lnTo>
                  <a:lnTo>
                    <a:pt x="33652" y="616"/>
                  </a:lnTo>
                  <a:lnTo>
                    <a:pt x="33124" y="440"/>
                  </a:lnTo>
                  <a:lnTo>
                    <a:pt x="32596" y="396"/>
                  </a:lnTo>
                  <a:lnTo>
                    <a:pt x="32201" y="440"/>
                  </a:lnTo>
                  <a:lnTo>
                    <a:pt x="31849" y="528"/>
                  </a:lnTo>
                  <a:lnTo>
                    <a:pt x="31541" y="660"/>
                  </a:lnTo>
                  <a:lnTo>
                    <a:pt x="31233" y="836"/>
                  </a:lnTo>
                  <a:lnTo>
                    <a:pt x="30969" y="1056"/>
                  </a:lnTo>
                  <a:lnTo>
                    <a:pt x="30705" y="1276"/>
                  </a:lnTo>
                  <a:lnTo>
                    <a:pt x="30221" y="1804"/>
                  </a:lnTo>
                  <a:lnTo>
                    <a:pt x="29781" y="2244"/>
                  </a:lnTo>
                  <a:lnTo>
                    <a:pt x="29341" y="2640"/>
                  </a:lnTo>
                  <a:lnTo>
                    <a:pt x="29077" y="2772"/>
                  </a:lnTo>
                  <a:lnTo>
                    <a:pt x="28857" y="2904"/>
                  </a:lnTo>
                  <a:lnTo>
                    <a:pt x="28594" y="2948"/>
                  </a:lnTo>
                  <a:lnTo>
                    <a:pt x="28286" y="2992"/>
                  </a:lnTo>
                  <a:lnTo>
                    <a:pt x="28066" y="2948"/>
                  </a:lnTo>
                  <a:lnTo>
                    <a:pt x="27802" y="2860"/>
                  </a:lnTo>
                  <a:lnTo>
                    <a:pt x="27626" y="2772"/>
                  </a:lnTo>
                  <a:lnTo>
                    <a:pt x="27406" y="2640"/>
                  </a:lnTo>
                  <a:lnTo>
                    <a:pt x="27054" y="2244"/>
                  </a:lnTo>
                  <a:lnTo>
                    <a:pt x="26702" y="1760"/>
                  </a:lnTo>
                  <a:lnTo>
                    <a:pt x="26350" y="1276"/>
                  </a:lnTo>
                  <a:lnTo>
                    <a:pt x="26130" y="1012"/>
                  </a:lnTo>
                  <a:lnTo>
                    <a:pt x="25866" y="748"/>
                  </a:lnTo>
                  <a:lnTo>
                    <a:pt x="25646" y="528"/>
                  </a:lnTo>
                  <a:lnTo>
                    <a:pt x="25338" y="352"/>
                  </a:lnTo>
                  <a:lnTo>
                    <a:pt x="24986" y="176"/>
                  </a:lnTo>
                  <a:lnTo>
                    <a:pt x="24635" y="88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241400" y="2888825"/>
              <a:ext cx="915000" cy="92400"/>
            </a:xfrm>
            <a:custGeom>
              <a:rect b="b" l="l" r="r" t="t"/>
              <a:pathLst>
                <a:path extrusionOk="0" h="3696" w="36600">
                  <a:moveTo>
                    <a:pt x="33828" y="1"/>
                  </a:moveTo>
                  <a:lnTo>
                    <a:pt x="33564" y="89"/>
                  </a:lnTo>
                  <a:lnTo>
                    <a:pt x="33344" y="221"/>
                  </a:lnTo>
                  <a:lnTo>
                    <a:pt x="33168" y="353"/>
                  </a:lnTo>
                  <a:lnTo>
                    <a:pt x="32816" y="748"/>
                  </a:lnTo>
                  <a:lnTo>
                    <a:pt x="32509" y="1188"/>
                  </a:lnTo>
                  <a:lnTo>
                    <a:pt x="32201" y="1628"/>
                  </a:lnTo>
                  <a:lnTo>
                    <a:pt x="31893" y="1980"/>
                  </a:lnTo>
                  <a:lnTo>
                    <a:pt x="31717" y="2156"/>
                  </a:lnTo>
                  <a:lnTo>
                    <a:pt x="31541" y="2288"/>
                  </a:lnTo>
                  <a:lnTo>
                    <a:pt x="31365" y="2420"/>
                  </a:lnTo>
                  <a:lnTo>
                    <a:pt x="31145" y="2508"/>
                  </a:lnTo>
                  <a:lnTo>
                    <a:pt x="30881" y="2552"/>
                  </a:lnTo>
                  <a:lnTo>
                    <a:pt x="30661" y="2552"/>
                  </a:lnTo>
                  <a:lnTo>
                    <a:pt x="30441" y="2464"/>
                  </a:lnTo>
                  <a:lnTo>
                    <a:pt x="30265" y="2376"/>
                  </a:lnTo>
                  <a:lnTo>
                    <a:pt x="29869" y="2112"/>
                  </a:lnTo>
                  <a:lnTo>
                    <a:pt x="29429" y="1760"/>
                  </a:lnTo>
                  <a:lnTo>
                    <a:pt x="28989" y="1364"/>
                  </a:lnTo>
                  <a:lnTo>
                    <a:pt x="28726" y="1188"/>
                  </a:lnTo>
                  <a:lnTo>
                    <a:pt x="28462" y="1056"/>
                  </a:lnTo>
                  <a:lnTo>
                    <a:pt x="28154" y="924"/>
                  </a:lnTo>
                  <a:lnTo>
                    <a:pt x="27846" y="836"/>
                  </a:lnTo>
                  <a:lnTo>
                    <a:pt x="27494" y="792"/>
                  </a:lnTo>
                  <a:lnTo>
                    <a:pt x="27142" y="836"/>
                  </a:lnTo>
                  <a:lnTo>
                    <a:pt x="26834" y="924"/>
                  </a:lnTo>
                  <a:lnTo>
                    <a:pt x="26570" y="1056"/>
                  </a:lnTo>
                  <a:lnTo>
                    <a:pt x="26306" y="1188"/>
                  </a:lnTo>
                  <a:lnTo>
                    <a:pt x="26086" y="1364"/>
                  </a:lnTo>
                  <a:lnTo>
                    <a:pt x="25734" y="1760"/>
                  </a:lnTo>
                  <a:lnTo>
                    <a:pt x="25426" y="2156"/>
                  </a:lnTo>
                  <a:lnTo>
                    <a:pt x="25162" y="2508"/>
                  </a:lnTo>
                  <a:lnTo>
                    <a:pt x="24899" y="2816"/>
                  </a:lnTo>
                  <a:lnTo>
                    <a:pt x="24723" y="2904"/>
                  </a:lnTo>
                  <a:lnTo>
                    <a:pt x="24591" y="2992"/>
                  </a:lnTo>
                  <a:lnTo>
                    <a:pt x="24415" y="3080"/>
                  </a:lnTo>
                  <a:lnTo>
                    <a:pt x="23975" y="3080"/>
                  </a:lnTo>
                  <a:lnTo>
                    <a:pt x="23755" y="3036"/>
                  </a:lnTo>
                  <a:lnTo>
                    <a:pt x="23579" y="2948"/>
                  </a:lnTo>
                  <a:lnTo>
                    <a:pt x="23403" y="2816"/>
                  </a:lnTo>
                  <a:lnTo>
                    <a:pt x="23051" y="2464"/>
                  </a:lnTo>
                  <a:lnTo>
                    <a:pt x="22699" y="2068"/>
                  </a:lnTo>
                  <a:lnTo>
                    <a:pt x="22303" y="1628"/>
                  </a:lnTo>
                  <a:lnTo>
                    <a:pt x="22083" y="1408"/>
                  </a:lnTo>
                  <a:lnTo>
                    <a:pt x="21863" y="1188"/>
                  </a:lnTo>
                  <a:lnTo>
                    <a:pt x="21599" y="1012"/>
                  </a:lnTo>
                  <a:lnTo>
                    <a:pt x="21335" y="880"/>
                  </a:lnTo>
                  <a:lnTo>
                    <a:pt x="21028" y="748"/>
                  </a:lnTo>
                  <a:lnTo>
                    <a:pt x="20676" y="704"/>
                  </a:lnTo>
                  <a:lnTo>
                    <a:pt x="20324" y="704"/>
                  </a:lnTo>
                  <a:lnTo>
                    <a:pt x="20016" y="748"/>
                  </a:lnTo>
                  <a:lnTo>
                    <a:pt x="19752" y="880"/>
                  </a:lnTo>
                  <a:lnTo>
                    <a:pt x="19488" y="1012"/>
                  </a:lnTo>
                  <a:lnTo>
                    <a:pt x="19224" y="1232"/>
                  </a:lnTo>
                  <a:lnTo>
                    <a:pt x="19004" y="1452"/>
                  </a:lnTo>
                  <a:lnTo>
                    <a:pt x="18564" y="1892"/>
                  </a:lnTo>
                  <a:lnTo>
                    <a:pt x="18212" y="2288"/>
                  </a:lnTo>
                  <a:lnTo>
                    <a:pt x="17816" y="2684"/>
                  </a:lnTo>
                  <a:lnTo>
                    <a:pt x="17596" y="2816"/>
                  </a:lnTo>
                  <a:lnTo>
                    <a:pt x="17376" y="2948"/>
                  </a:lnTo>
                  <a:lnTo>
                    <a:pt x="17113" y="3036"/>
                  </a:lnTo>
                  <a:lnTo>
                    <a:pt x="16849" y="3080"/>
                  </a:lnTo>
                  <a:lnTo>
                    <a:pt x="16541" y="3080"/>
                  </a:lnTo>
                  <a:lnTo>
                    <a:pt x="16233" y="3036"/>
                  </a:lnTo>
                  <a:lnTo>
                    <a:pt x="15925" y="2948"/>
                  </a:lnTo>
                  <a:lnTo>
                    <a:pt x="15705" y="2816"/>
                  </a:lnTo>
                  <a:lnTo>
                    <a:pt x="15441" y="2640"/>
                  </a:lnTo>
                  <a:lnTo>
                    <a:pt x="15177" y="2464"/>
                  </a:lnTo>
                  <a:lnTo>
                    <a:pt x="14693" y="1980"/>
                  </a:lnTo>
                  <a:lnTo>
                    <a:pt x="14165" y="1452"/>
                  </a:lnTo>
                  <a:lnTo>
                    <a:pt x="13901" y="1232"/>
                  </a:lnTo>
                  <a:lnTo>
                    <a:pt x="13593" y="1012"/>
                  </a:lnTo>
                  <a:lnTo>
                    <a:pt x="13242" y="792"/>
                  </a:lnTo>
                  <a:lnTo>
                    <a:pt x="12890" y="661"/>
                  </a:lnTo>
                  <a:lnTo>
                    <a:pt x="12450" y="573"/>
                  </a:lnTo>
                  <a:lnTo>
                    <a:pt x="12010" y="573"/>
                  </a:lnTo>
                  <a:lnTo>
                    <a:pt x="11614" y="617"/>
                  </a:lnTo>
                  <a:lnTo>
                    <a:pt x="11262" y="704"/>
                  </a:lnTo>
                  <a:lnTo>
                    <a:pt x="10954" y="836"/>
                  </a:lnTo>
                  <a:lnTo>
                    <a:pt x="10646" y="1012"/>
                  </a:lnTo>
                  <a:lnTo>
                    <a:pt x="10426" y="1188"/>
                  </a:lnTo>
                  <a:lnTo>
                    <a:pt x="10162" y="1408"/>
                  </a:lnTo>
                  <a:lnTo>
                    <a:pt x="9722" y="1848"/>
                  </a:lnTo>
                  <a:lnTo>
                    <a:pt x="9327" y="2244"/>
                  </a:lnTo>
                  <a:lnTo>
                    <a:pt x="8931" y="2552"/>
                  </a:lnTo>
                  <a:lnTo>
                    <a:pt x="8711" y="2684"/>
                  </a:lnTo>
                  <a:lnTo>
                    <a:pt x="8491" y="2772"/>
                  </a:lnTo>
                  <a:lnTo>
                    <a:pt x="8227" y="2816"/>
                  </a:lnTo>
                  <a:lnTo>
                    <a:pt x="7963" y="2816"/>
                  </a:lnTo>
                  <a:lnTo>
                    <a:pt x="7655" y="2772"/>
                  </a:lnTo>
                  <a:lnTo>
                    <a:pt x="7391" y="2684"/>
                  </a:lnTo>
                  <a:lnTo>
                    <a:pt x="7127" y="2552"/>
                  </a:lnTo>
                  <a:lnTo>
                    <a:pt x="6907" y="2420"/>
                  </a:lnTo>
                  <a:lnTo>
                    <a:pt x="6467" y="2068"/>
                  </a:lnTo>
                  <a:lnTo>
                    <a:pt x="6027" y="1628"/>
                  </a:lnTo>
                  <a:lnTo>
                    <a:pt x="5588" y="1144"/>
                  </a:lnTo>
                  <a:lnTo>
                    <a:pt x="5324" y="924"/>
                  </a:lnTo>
                  <a:lnTo>
                    <a:pt x="5060" y="704"/>
                  </a:lnTo>
                  <a:lnTo>
                    <a:pt x="4796" y="529"/>
                  </a:lnTo>
                  <a:lnTo>
                    <a:pt x="4488" y="353"/>
                  </a:lnTo>
                  <a:lnTo>
                    <a:pt x="4136" y="265"/>
                  </a:lnTo>
                  <a:lnTo>
                    <a:pt x="3740" y="177"/>
                  </a:lnTo>
                  <a:lnTo>
                    <a:pt x="3212" y="177"/>
                  </a:lnTo>
                  <a:lnTo>
                    <a:pt x="2948" y="221"/>
                  </a:lnTo>
                  <a:lnTo>
                    <a:pt x="2684" y="309"/>
                  </a:lnTo>
                  <a:lnTo>
                    <a:pt x="2156" y="485"/>
                  </a:lnTo>
                  <a:lnTo>
                    <a:pt x="1673" y="792"/>
                  </a:lnTo>
                  <a:lnTo>
                    <a:pt x="1189" y="1144"/>
                  </a:lnTo>
                  <a:lnTo>
                    <a:pt x="749" y="1496"/>
                  </a:lnTo>
                  <a:lnTo>
                    <a:pt x="353" y="1892"/>
                  </a:lnTo>
                  <a:lnTo>
                    <a:pt x="1" y="2332"/>
                  </a:lnTo>
                  <a:lnTo>
                    <a:pt x="441" y="2728"/>
                  </a:lnTo>
                  <a:lnTo>
                    <a:pt x="1057" y="2068"/>
                  </a:lnTo>
                  <a:lnTo>
                    <a:pt x="1409" y="1716"/>
                  </a:lnTo>
                  <a:lnTo>
                    <a:pt x="1848" y="1408"/>
                  </a:lnTo>
                  <a:lnTo>
                    <a:pt x="2288" y="1100"/>
                  </a:lnTo>
                  <a:lnTo>
                    <a:pt x="2728" y="924"/>
                  </a:lnTo>
                  <a:lnTo>
                    <a:pt x="3212" y="792"/>
                  </a:lnTo>
                  <a:lnTo>
                    <a:pt x="3432" y="748"/>
                  </a:lnTo>
                  <a:lnTo>
                    <a:pt x="3696" y="792"/>
                  </a:lnTo>
                  <a:lnTo>
                    <a:pt x="3960" y="836"/>
                  </a:lnTo>
                  <a:lnTo>
                    <a:pt x="4268" y="924"/>
                  </a:lnTo>
                  <a:lnTo>
                    <a:pt x="4532" y="1056"/>
                  </a:lnTo>
                  <a:lnTo>
                    <a:pt x="4752" y="1232"/>
                  </a:lnTo>
                  <a:lnTo>
                    <a:pt x="5192" y="1584"/>
                  </a:lnTo>
                  <a:lnTo>
                    <a:pt x="5632" y="2024"/>
                  </a:lnTo>
                  <a:lnTo>
                    <a:pt x="6071" y="2508"/>
                  </a:lnTo>
                  <a:lnTo>
                    <a:pt x="6335" y="2728"/>
                  </a:lnTo>
                  <a:lnTo>
                    <a:pt x="6599" y="2948"/>
                  </a:lnTo>
                  <a:lnTo>
                    <a:pt x="6863" y="3124"/>
                  </a:lnTo>
                  <a:lnTo>
                    <a:pt x="7171" y="3256"/>
                  </a:lnTo>
                  <a:lnTo>
                    <a:pt x="7523" y="3388"/>
                  </a:lnTo>
                  <a:lnTo>
                    <a:pt x="7919" y="3432"/>
                  </a:lnTo>
                  <a:lnTo>
                    <a:pt x="8271" y="3432"/>
                  </a:lnTo>
                  <a:lnTo>
                    <a:pt x="8623" y="3344"/>
                  </a:lnTo>
                  <a:lnTo>
                    <a:pt x="8931" y="3256"/>
                  </a:lnTo>
                  <a:lnTo>
                    <a:pt x="9239" y="3124"/>
                  </a:lnTo>
                  <a:lnTo>
                    <a:pt x="9459" y="2904"/>
                  </a:lnTo>
                  <a:lnTo>
                    <a:pt x="9722" y="2728"/>
                  </a:lnTo>
                  <a:lnTo>
                    <a:pt x="10162" y="2288"/>
                  </a:lnTo>
                  <a:lnTo>
                    <a:pt x="10558" y="1892"/>
                  </a:lnTo>
                  <a:lnTo>
                    <a:pt x="10954" y="1540"/>
                  </a:lnTo>
                  <a:lnTo>
                    <a:pt x="11218" y="1408"/>
                  </a:lnTo>
                  <a:lnTo>
                    <a:pt x="11438" y="1276"/>
                  </a:lnTo>
                  <a:lnTo>
                    <a:pt x="11746" y="1188"/>
                  </a:lnTo>
                  <a:lnTo>
                    <a:pt x="12406" y="1188"/>
                  </a:lnTo>
                  <a:lnTo>
                    <a:pt x="12714" y="1276"/>
                  </a:lnTo>
                  <a:lnTo>
                    <a:pt x="13022" y="1364"/>
                  </a:lnTo>
                  <a:lnTo>
                    <a:pt x="13286" y="1540"/>
                  </a:lnTo>
                  <a:lnTo>
                    <a:pt x="13549" y="1716"/>
                  </a:lnTo>
                  <a:lnTo>
                    <a:pt x="13813" y="1936"/>
                  </a:lnTo>
                  <a:lnTo>
                    <a:pt x="14297" y="2420"/>
                  </a:lnTo>
                  <a:lnTo>
                    <a:pt x="14781" y="2860"/>
                  </a:lnTo>
                  <a:lnTo>
                    <a:pt x="15045" y="3080"/>
                  </a:lnTo>
                  <a:lnTo>
                    <a:pt x="15309" y="3300"/>
                  </a:lnTo>
                  <a:lnTo>
                    <a:pt x="15617" y="3476"/>
                  </a:lnTo>
                  <a:lnTo>
                    <a:pt x="15925" y="3608"/>
                  </a:lnTo>
                  <a:lnTo>
                    <a:pt x="16233" y="3696"/>
                  </a:lnTo>
                  <a:lnTo>
                    <a:pt x="16937" y="3696"/>
                  </a:lnTo>
                  <a:lnTo>
                    <a:pt x="17288" y="3608"/>
                  </a:lnTo>
                  <a:lnTo>
                    <a:pt x="17596" y="3520"/>
                  </a:lnTo>
                  <a:lnTo>
                    <a:pt x="17904" y="3344"/>
                  </a:lnTo>
                  <a:lnTo>
                    <a:pt x="18168" y="3168"/>
                  </a:lnTo>
                  <a:lnTo>
                    <a:pt x="18432" y="2948"/>
                  </a:lnTo>
                  <a:lnTo>
                    <a:pt x="18652" y="2728"/>
                  </a:lnTo>
                  <a:lnTo>
                    <a:pt x="19048" y="2288"/>
                  </a:lnTo>
                  <a:lnTo>
                    <a:pt x="19400" y="1892"/>
                  </a:lnTo>
                  <a:lnTo>
                    <a:pt x="19752" y="1540"/>
                  </a:lnTo>
                  <a:lnTo>
                    <a:pt x="19972" y="1452"/>
                  </a:lnTo>
                  <a:lnTo>
                    <a:pt x="20148" y="1364"/>
                  </a:lnTo>
                  <a:lnTo>
                    <a:pt x="20412" y="1320"/>
                  </a:lnTo>
                  <a:lnTo>
                    <a:pt x="20632" y="1320"/>
                  </a:lnTo>
                  <a:lnTo>
                    <a:pt x="20896" y="1364"/>
                  </a:lnTo>
                  <a:lnTo>
                    <a:pt x="21115" y="1452"/>
                  </a:lnTo>
                  <a:lnTo>
                    <a:pt x="21335" y="1540"/>
                  </a:lnTo>
                  <a:lnTo>
                    <a:pt x="21511" y="1716"/>
                  </a:lnTo>
                  <a:lnTo>
                    <a:pt x="21907" y="2068"/>
                  </a:lnTo>
                  <a:lnTo>
                    <a:pt x="22259" y="2464"/>
                  </a:lnTo>
                  <a:lnTo>
                    <a:pt x="22655" y="2948"/>
                  </a:lnTo>
                  <a:lnTo>
                    <a:pt x="22875" y="3168"/>
                  </a:lnTo>
                  <a:lnTo>
                    <a:pt x="23095" y="3344"/>
                  </a:lnTo>
                  <a:lnTo>
                    <a:pt x="23359" y="3476"/>
                  </a:lnTo>
                  <a:lnTo>
                    <a:pt x="23623" y="3608"/>
                  </a:lnTo>
                  <a:lnTo>
                    <a:pt x="23931" y="3696"/>
                  </a:lnTo>
                  <a:lnTo>
                    <a:pt x="24239" y="3696"/>
                  </a:lnTo>
                  <a:lnTo>
                    <a:pt x="24547" y="3652"/>
                  </a:lnTo>
                  <a:lnTo>
                    <a:pt x="24811" y="3564"/>
                  </a:lnTo>
                  <a:lnTo>
                    <a:pt x="25030" y="3432"/>
                  </a:lnTo>
                  <a:lnTo>
                    <a:pt x="25250" y="3256"/>
                  </a:lnTo>
                  <a:lnTo>
                    <a:pt x="25602" y="2904"/>
                  </a:lnTo>
                  <a:lnTo>
                    <a:pt x="25910" y="2508"/>
                  </a:lnTo>
                  <a:lnTo>
                    <a:pt x="26174" y="2156"/>
                  </a:lnTo>
                  <a:lnTo>
                    <a:pt x="26482" y="1848"/>
                  </a:lnTo>
                  <a:lnTo>
                    <a:pt x="26658" y="1716"/>
                  </a:lnTo>
                  <a:lnTo>
                    <a:pt x="26834" y="1584"/>
                  </a:lnTo>
                  <a:lnTo>
                    <a:pt x="27010" y="1496"/>
                  </a:lnTo>
                  <a:lnTo>
                    <a:pt x="27230" y="1452"/>
                  </a:lnTo>
                  <a:lnTo>
                    <a:pt x="27494" y="1408"/>
                  </a:lnTo>
                  <a:lnTo>
                    <a:pt x="27758" y="1408"/>
                  </a:lnTo>
                  <a:lnTo>
                    <a:pt x="27978" y="1496"/>
                  </a:lnTo>
                  <a:lnTo>
                    <a:pt x="28198" y="1584"/>
                  </a:lnTo>
                  <a:lnTo>
                    <a:pt x="28638" y="1892"/>
                  </a:lnTo>
                  <a:lnTo>
                    <a:pt x="29033" y="2244"/>
                  </a:lnTo>
                  <a:lnTo>
                    <a:pt x="29517" y="2640"/>
                  </a:lnTo>
                  <a:lnTo>
                    <a:pt x="29781" y="2816"/>
                  </a:lnTo>
                  <a:lnTo>
                    <a:pt x="30045" y="2948"/>
                  </a:lnTo>
                  <a:lnTo>
                    <a:pt x="30309" y="3080"/>
                  </a:lnTo>
                  <a:lnTo>
                    <a:pt x="30617" y="3124"/>
                  </a:lnTo>
                  <a:lnTo>
                    <a:pt x="30925" y="3124"/>
                  </a:lnTo>
                  <a:lnTo>
                    <a:pt x="31277" y="3080"/>
                  </a:lnTo>
                  <a:lnTo>
                    <a:pt x="31585" y="2992"/>
                  </a:lnTo>
                  <a:lnTo>
                    <a:pt x="31849" y="2816"/>
                  </a:lnTo>
                  <a:lnTo>
                    <a:pt x="32069" y="2640"/>
                  </a:lnTo>
                  <a:lnTo>
                    <a:pt x="32289" y="2464"/>
                  </a:lnTo>
                  <a:lnTo>
                    <a:pt x="32685" y="2024"/>
                  </a:lnTo>
                  <a:lnTo>
                    <a:pt x="32992" y="1540"/>
                  </a:lnTo>
                  <a:lnTo>
                    <a:pt x="33256" y="1188"/>
                  </a:lnTo>
                  <a:lnTo>
                    <a:pt x="33520" y="880"/>
                  </a:lnTo>
                  <a:lnTo>
                    <a:pt x="33652" y="748"/>
                  </a:lnTo>
                  <a:lnTo>
                    <a:pt x="33784" y="661"/>
                  </a:lnTo>
                  <a:lnTo>
                    <a:pt x="33916" y="617"/>
                  </a:lnTo>
                  <a:lnTo>
                    <a:pt x="34048" y="573"/>
                  </a:lnTo>
                  <a:lnTo>
                    <a:pt x="34224" y="617"/>
                  </a:lnTo>
                  <a:lnTo>
                    <a:pt x="34400" y="661"/>
                  </a:lnTo>
                  <a:lnTo>
                    <a:pt x="34620" y="836"/>
                  </a:lnTo>
                  <a:lnTo>
                    <a:pt x="34840" y="1056"/>
                  </a:lnTo>
                  <a:lnTo>
                    <a:pt x="35104" y="1408"/>
                  </a:lnTo>
                  <a:lnTo>
                    <a:pt x="35412" y="1892"/>
                  </a:lnTo>
                  <a:lnTo>
                    <a:pt x="35720" y="2508"/>
                  </a:lnTo>
                  <a:lnTo>
                    <a:pt x="36028" y="3300"/>
                  </a:lnTo>
                  <a:lnTo>
                    <a:pt x="36599" y="3080"/>
                  </a:lnTo>
                  <a:lnTo>
                    <a:pt x="36292" y="2376"/>
                  </a:lnTo>
                  <a:lnTo>
                    <a:pt x="35984" y="1716"/>
                  </a:lnTo>
                  <a:lnTo>
                    <a:pt x="35676" y="1188"/>
                  </a:lnTo>
                  <a:lnTo>
                    <a:pt x="35368" y="748"/>
                  </a:lnTo>
                  <a:lnTo>
                    <a:pt x="35060" y="441"/>
                  </a:lnTo>
                  <a:lnTo>
                    <a:pt x="34752" y="177"/>
                  </a:lnTo>
                  <a:lnTo>
                    <a:pt x="34400" y="45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242500" y="2971300"/>
              <a:ext cx="913900" cy="91300"/>
            </a:xfrm>
            <a:custGeom>
              <a:rect b="b" l="l" r="r" t="t"/>
              <a:pathLst>
                <a:path extrusionOk="0" h="3652" w="36556">
                  <a:moveTo>
                    <a:pt x="3872" y="1"/>
                  </a:moveTo>
                  <a:lnTo>
                    <a:pt x="3652" y="45"/>
                  </a:lnTo>
                  <a:lnTo>
                    <a:pt x="3476" y="89"/>
                  </a:lnTo>
                  <a:lnTo>
                    <a:pt x="3300" y="221"/>
                  </a:lnTo>
                  <a:lnTo>
                    <a:pt x="3168" y="353"/>
                  </a:lnTo>
                  <a:lnTo>
                    <a:pt x="2860" y="661"/>
                  </a:lnTo>
                  <a:lnTo>
                    <a:pt x="2596" y="1013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365" y="1892"/>
                  </a:lnTo>
                  <a:lnTo>
                    <a:pt x="1233" y="1848"/>
                  </a:lnTo>
                  <a:lnTo>
                    <a:pt x="969" y="1672"/>
                  </a:lnTo>
                  <a:lnTo>
                    <a:pt x="529" y="1276"/>
                  </a:lnTo>
                  <a:lnTo>
                    <a:pt x="397" y="1189"/>
                  </a:lnTo>
                  <a:lnTo>
                    <a:pt x="1" y="1628"/>
                  </a:lnTo>
                  <a:lnTo>
                    <a:pt x="133" y="1760"/>
                  </a:lnTo>
                  <a:lnTo>
                    <a:pt x="485" y="2024"/>
                  </a:lnTo>
                  <a:lnTo>
                    <a:pt x="793" y="2288"/>
                  </a:lnTo>
                  <a:lnTo>
                    <a:pt x="1145" y="2464"/>
                  </a:lnTo>
                  <a:lnTo>
                    <a:pt x="1321" y="2508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101"/>
                  </a:lnTo>
                  <a:lnTo>
                    <a:pt x="3476" y="837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3"/>
                  </a:lnTo>
                  <a:lnTo>
                    <a:pt x="4576" y="1057"/>
                  </a:lnTo>
                  <a:lnTo>
                    <a:pt x="4796" y="1452"/>
                  </a:lnTo>
                  <a:lnTo>
                    <a:pt x="5060" y="1892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640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9"/>
                  </a:lnTo>
                  <a:lnTo>
                    <a:pt x="9151" y="881"/>
                  </a:lnTo>
                  <a:lnTo>
                    <a:pt x="9327" y="793"/>
                  </a:lnTo>
                  <a:lnTo>
                    <a:pt x="9502" y="705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7"/>
                  </a:lnTo>
                  <a:lnTo>
                    <a:pt x="10382" y="1057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406" y="2948"/>
                  </a:lnTo>
                  <a:lnTo>
                    <a:pt x="12582" y="2904"/>
                  </a:lnTo>
                  <a:lnTo>
                    <a:pt x="12802" y="2904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88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44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212" y="3652"/>
                  </a:lnTo>
                  <a:lnTo>
                    <a:pt x="18432" y="3608"/>
                  </a:lnTo>
                  <a:lnTo>
                    <a:pt x="18696" y="3564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60"/>
                  </a:lnTo>
                  <a:lnTo>
                    <a:pt x="19928" y="2332"/>
                  </a:lnTo>
                  <a:lnTo>
                    <a:pt x="20236" y="1848"/>
                  </a:lnTo>
                  <a:lnTo>
                    <a:pt x="20412" y="1408"/>
                  </a:lnTo>
                  <a:lnTo>
                    <a:pt x="20632" y="1057"/>
                  </a:lnTo>
                  <a:lnTo>
                    <a:pt x="20764" y="925"/>
                  </a:lnTo>
                  <a:lnTo>
                    <a:pt x="20896" y="837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49"/>
                  </a:lnTo>
                  <a:lnTo>
                    <a:pt x="21423" y="793"/>
                  </a:lnTo>
                  <a:lnTo>
                    <a:pt x="21555" y="837"/>
                  </a:lnTo>
                  <a:lnTo>
                    <a:pt x="21687" y="969"/>
                  </a:lnTo>
                  <a:lnTo>
                    <a:pt x="21907" y="1320"/>
                  </a:lnTo>
                  <a:lnTo>
                    <a:pt x="22215" y="1760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72"/>
                  </a:lnTo>
                  <a:lnTo>
                    <a:pt x="26086" y="2332"/>
                  </a:lnTo>
                  <a:lnTo>
                    <a:pt x="26482" y="1936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408"/>
                  </a:lnTo>
                  <a:lnTo>
                    <a:pt x="27582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716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1013" y="3432"/>
                  </a:lnTo>
                  <a:lnTo>
                    <a:pt x="31321" y="3344"/>
                  </a:lnTo>
                  <a:lnTo>
                    <a:pt x="31629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60"/>
                  </a:lnTo>
                  <a:lnTo>
                    <a:pt x="33872" y="1672"/>
                  </a:lnTo>
                  <a:lnTo>
                    <a:pt x="34092" y="1672"/>
                  </a:lnTo>
                  <a:lnTo>
                    <a:pt x="34312" y="1716"/>
                  </a:lnTo>
                  <a:lnTo>
                    <a:pt x="34576" y="1804"/>
                  </a:lnTo>
                  <a:lnTo>
                    <a:pt x="34840" y="1892"/>
                  </a:lnTo>
                  <a:lnTo>
                    <a:pt x="35324" y="2244"/>
                  </a:lnTo>
                  <a:lnTo>
                    <a:pt x="35720" y="2596"/>
                  </a:lnTo>
                  <a:lnTo>
                    <a:pt x="35896" y="2816"/>
                  </a:lnTo>
                  <a:lnTo>
                    <a:pt x="36028" y="2992"/>
                  </a:lnTo>
                  <a:lnTo>
                    <a:pt x="36555" y="2684"/>
                  </a:lnTo>
                  <a:lnTo>
                    <a:pt x="36380" y="2464"/>
                  </a:lnTo>
                  <a:lnTo>
                    <a:pt x="36204" y="2200"/>
                  </a:lnTo>
                  <a:lnTo>
                    <a:pt x="35940" y="1980"/>
                  </a:lnTo>
                  <a:lnTo>
                    <a:pt x="35676" y="1760"/>
                  </a:lnTo>
                  <a:lnTo>
                    <a:pt x="35412" y="1540"/>
                  </a:lnTo>
                  <a:lnTo>
                    <a:pt x="35104" y="1364"/>
                  </a:lnTo>
                  <a:lnTo>
                    <a:pt x="34796" y="1232"/>
                  </a:lnTo>
                  <a:lnTo>
                    <a:pt x="34488" y="1101"/>
                  </a:lnTo>
                  <a:lnTo>
                    <a:pt x="34136" y="1057"/>
                  </a:lnTo>
                  <a:lnTo>
                    <a:pt x="33828" y="1101"/>
                  </a:lnTo>
                  <a:lnTo>
                    <a:pt x="33520" y="1145"/>
                  </a:lnTo>
                  <a:lnTo>
                    <a:pt x="33212" y="1276"/>
                  </a:lnTo>
                  <a:lnTo>
                    <a:pt x="32948" y="1452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76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1"/>
                  </a:lnTo>
                  <a:lnTo>
                    <a:pt x="28418" y="969"/>
                  </a:lnTo>
                  <a:lnTo>
                    <a:pt x="28198" y="837"/>
                  </a:lnTo>
                  <a:lnTo>
                    <a:pt x="27934" y="793"/>
                  </a:lnTo>
                  <a:lnTo>
                    <a:pt x="27582" y="749"/>
                  </a:lnTo>
                  <a:lnTo>
                    <a:pt x="27230" y="793"/>
                  </a:lnTo>
                  <a:lnTo>
                    <a:pt x="26922" y="881"/>
                  </a:lnTo>
                  <a:lnTo>
                    <a:pt x="26658" y="1057"/>
                  </a:lnTo>
                  <a:lnTo>
                    <a:pt x="26394" y="1232"/>
                  </a:lnTo>
                  <a:lnTo>
                    <a:pt x="26130" y="1452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283" y="2816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64"/>
                  </a:lnTo>
                  <a:lnTo>
                    <a:pt x="23315" y="2288"/>
                  </a:lnTo>
                  <a:lnTo>
                    <a:pt x="23007" y="1892"/>
                  </a:lnTo>
                  <a:lnTo>
                    <a:pt x="22699" y="1408"/>
                  </a:lnTo>
                  <a:lnTo>
                    <a:pt x="22391" y="925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53"/>
                  </a:lnTo>
                  <a:lnTo>
                    <a:pt x="21643" y="221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441"/>
                  </a:lnTo>
                  <a:lnTo>
                    <a:pt x="20236" y="617"/>
                  </a:lnTo>
                  <a:lnTo>
                    <a:pt x="19928" y="1057"/>
                  </a:lnTo>
                  <a:lnTo>
                    <a:pt x="19664" y="1540"/>
                  </a:lnTo>
                  <a:lnTo>
                    <a:pt x="19444" y="2024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904"/>
                  </a:lnTo>
                  <a:lnTo>
                    <a:pt x="18520" y="2992"/>
                  </a:lnTo>
                  <a:lnTo>
                    <a:pt x="18300" y="3036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84"/>
                  </a:lnTo>
                  <a:lnTo>
                    <a:pt x="16981" y="2332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332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72"/>
                  </a:lnTo>
                  <a:lnTo>
                    <a:pt x="11262" y="1320"/>
                  </a:lnTo>
                  <a:lnTo>
                    <a:pt x="11042" y="969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133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73"/>
                  </a:lnTo>
                  <a:lnTo>
                    <a:pt x="8359" y="793"/>
                  </a:lnTo>
                  <a:lnTo>
                    <a:pt x="7919" y="1276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56"/>
                  </a:lnTo>
                  <a:lnTo>
                    <a:pt x="6775" y="2244"/>
                  </a:lnTo>
                  <a:lnTo>
                    <a:pt x="6379" y="2244"/>
                  </a:lnTo>
                  <a:lnTo>
                    <a:pt x="6203" y="2200"/>
                  </a:lnTo>
                  <a:lnTo>
                    <a:pt x="6027" y="2112"/>
                  </a:lnTo>
                  <a:lnTo>
                    <a:pt x="5763" y="1848"/>
                  </a:lnTo>
                  <a:lnTo>
                    <a:pt x="5544" y="1496"/>
                  </a:lnTo>
                  <a:lnTo>
                    <a:pt x="5324" y="1145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9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3" name="Google Shape;803;p29"/>
          <p:cNvSpPr txBox="1"/>
          <p:nvPr>
            <p:ph idx="1" type="body"/>
          </p:nvPr>
        </p:nvSpPr>
        <p:spPr>
          <a:xfrm>
            <a:off x="1170550" y="1416450"/>
            <a:ext cx="3477300" cy="26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500"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sp>
        <p:nvSpPr>
          <p:cNvPr id="804" name="Google Shape;804;p29"/>
          <p:cNvSpPr/>
          <p:nvPr/>
        </p:nvSpPr>
        <p:spPr>
          <a:xfrm rot="5400000">
            <a:off x="6211923" y="1984400"/>
            <a:ext cx="5457202" cy="1174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NOCTURNAL</a:t>
            </a:r>
          </a:p>
        </p:txBody>
      </p:sp>
      <p:sp>
        <p:nvSpPr>
          <p:cNvPr id="805" name="Google Shape;805;p29"/>
          <p:cNvSpPr/>
          <p:nvPr/>
        </p:nvSpPr>
        <p:spPr>
          <a:xfrm flipH="1" rot="5400000">
            <a:off x="-2626827" y="1984400"/>
            <a:ext cx="5457202" cy="1174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NOCTURNAL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0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0"/>
          <p:cNvSpPr txBox="1"/>
          <p:nvPr>
            <p:ph type="title"/>
          </p:nvPr>
        </p:nvSpPr>
        <p:spPr>
          <a:xfrm>
            <a:off x="1282750" y="1758575"/>
            <a:ext cx="16287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09" name="Google Shape;809;p30"/>
          <p:cNvSpPr txBox="1"/>
          <p:nvPr>
            <p:ph idx="2" type="title"/>
          </p:nvPr>
        </p:nvSpPr>
        <p:spPr>
          <a:xfrm>
            <a:off x="3757650" y="1758575"/>
            <a:ext cx="16287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10" name="Google Shape;810;p30"/>
          <p:cNvSpPr txBox="1"/>
          <p:nvPr>
            <p:ph idx="1" type="subTitle"/>
          </p:nvPr>
        </p:nvSpPr>
        <p:spPr>
          <a:xfrm>
            <a:off x="3696900" y="2110872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1" name="Google Shape;811;p30"/>
          <p:cNvSpPr txBox="1"/>
          <p:nvPr>
            <p:ph idx="3" type="subTitle"/>
          </p:nvPr>
        </p:nvSpPr>
        <p:spPr>
          <a:xfrm>
            <a:off x="1222000" y="2110875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2" name="Google Shape;812;p30"/>
          <p:cNvSpPr txBox="1"/>
          <p:nvPr>
            <p:ph idx="4" type="title"/>
          </p:nvPr>
        </p:nvSpPr>
        <p:spPr>
          <a:xfrm>
            <a:off x="6232550" y="1758575"/>
            <a:ext cx="16287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13" name="Google Shape;813;p30"/>
          <p:cNvSpPr txBox="1"/>
          <p:nvPr>
            <p:ph idx="5" type="subTitle"/>
          </p:nvPr>
        </p:nvSpPr>
        <p:spPr>
          <a:xfrm>
            <a:off x="6171800" y="2110875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4" name="Google Shape;814;p30"/>
          <p:cNvSpPr txBox="1"/>
          <p:nvPr>
            <p:ph idx="6" type="title"/>
          </p:nvPr>
        </p:nvSpPr>
        <p:spPr>
          <a:xfrm>
            <a:off x="720000" y="45182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30"/>
          <p:cNvSpPr txBox="1"/>
          <p:nvPr>
            <p:ph idx="7" type="title"/>
          </p:nvPr>
        </p:nvSpPr>
        <p:spPr>
          <a:xfrm>
            <a:off x="1282750" y="3275578"/>
            <a:ext cx="16287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16" name="Google Shape;816;p30"/>
          <p:cNvSpPr txBox="1"/>
          <p:nvPr>
            <p:ph idx="8" type="title"/>
          </p:nvPr>
        </p:nvSpPr>
        <p:spPr>
          <a:xfrm>
            <a:off x="3757650" y="3275575"/>
            <a:ext cx="16287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17" name="Google Shape;817;p30"/>
          <p:cNvSpPr txBox="1"/>
          <p:nvPr>
            <p:ph idx="9" type="subTitle"/>
          </p:nvPr>
        </p:nvSpPr>
        <p:spPr>
          <a:xfrm>
            <a:off x="3696900" y="3631600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8" name="Google Shape;818;p30"/>
          <p:cNvSpPr txBox="1"/>
          <p:nvPr>
            <p:ph idx="13" type="subTitle"/>
          </p:nvPr>
        </p:nvSpPr>
        <p:spPr>
          <a:xfrm>
            <a:off x="1222000" y="3631597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9" name="Google Shape;819;p30"/>
          <p:cNvSpPr txBox="1"/>
          <p:nvPr>
            <p:ph idx="14" type="title"/>
          </p:nvPr>
        </p:nvSpPr>
        <p:spPr>
          <a:xfrm>
            <a:off x="6232550" y="3275578"/>
            <a:ext cx="16287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20" name="Google Shape;820;p30"/>
          <p:cNvSpPr txBox="1"/>
          <p:nvPr>
            <p:ph idx="15" type="subTitle"/>
          </p:nvPr>
        </p:nvSpPr>
        <p:spPr>
          <a:xfrm>
            <a:off x="6171800" y="3631597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1" name="Google Shape;821;p30"/>
          <p:cNvSpPr/>
          <p:nvPr/>
        </p:nvSpPr>
        <p:spPr>
          <a:xfrm rot="-5400000">
            <a:off x="7441234" y="2572225"/>
            <a:ext cx="2041740" cy="519860"/>
          </a:xfrm>
          <a:custGeom>
            <a:rect b="b" l="l" r="r" t="t"/>
            <a:pathLst>
              <a:path extrusionOk="0" h="9722" w="38183">
                <a:moveTo>
                  <a:pt x="12142" y="0"/>
                </a:moveTo>
                <a:lnTo>
                  <a:pt x="12054" y="44"/>
                </a:lnTo>
                <a:lnTo>
                  <a:pt x="11966" y="88"/>
                </a:lnTo>
                <a:lnTo>
                  <a:pt x="11922" y="176"/>
                </a:lnTo>
                <a:lnTo>
                  <a:pt x="11878" y="264"/>
                </a:lnTo>
                <a:lnTo>
                  <a:pt x="11702" y="1936"/>
                </a:lnTo>
                <a:lnTo>
                  <a:pt x="11394" y="3915"/>
                </a:lnTo>
                <a:lnTo>
                  <a:pt x="10998" y="6027"/>
                </a:lnTo>
                <a:lnTo>
                  <a:pt x="10646" y="7918"/>
                </a:lnTo>
                <a:lnTo>
                  <a:pt x="10426" y="7258"/>
                </a:lnTo>
                <a:lnTo>
                  <a:pt x="10250" y="6599"/>
                </a:lnTo>
                <a:lnTo>
                  <a:pt x="10118" y="5895"/>
                </a:lnTo>
                <a:lnTo>
                  <a:pt x="9986" y="5191"/>
                </a:lnTo>
                <a:lnTo>
                  <a:pt x="9854" y="3783"/>
                </a:lnTo>
                <a:lnTo>
                  <a:pt x="9722" y="2420"/>
                </a:lnTo>
                <a:lnTo>
                  <a:pt x="9590" y="1320"/>
                </a:lnTo>
                <a:lnTo>
                  <a:pt x="9502" y="308"/>
                </a:lnTo>
                <a:lnTo>
                  <a:pt x="9458" y="176"/>
                </a:lnTo>
                <a:lnTo>
                  <a:pt x="9370" y="88"/>
                </a:lnTo>
                <a:lnTo>
                  <a:pt x="9282" y="44"/>
                </a:lnTo>
                <a:lnTo>
                  <a:pt x="9062" y="44"/>
                </a:lnTo>
                <a:lnTo>
                  <a:pt x="8974" y="132"/>
                </a:lnTo>
                <a:lnTo>
                  <a:pt x="8930" y="220"/>
                </a:lnTo>
                <a:lnTo>
                  <a:pt x="8886" y="308"/>
                </a:lnTo>
                <a:lnTo>
                  <a:pt x="8798" y="1540"/>
                </a:lnTo>
                <a:lnTo>
                  <a:pt x="8622" y="3343"/>
                </a:lnTo>
                <a:lnTo>
                  <a:pt x="8402" y="5411"/>
                </a:lnTo>
                <a:lnTo>
                  <a:pt x="8095" y="7478"/>
                </a:lnTo>
                <a:lnTo>
                  <a:pt x="7655" y="5279"/>
                </a:lnTo>
                <a:lnTo>
                  <a:pt x="7127" y="2640"/>
                </a:lnTo>
                <a:lnTo>
                  <a:pt x="6863" y="1408"/>
                </a:lnTo>
                <a:lnTo>
                  <a:pt x="6555" y="440"/>
                </a:lnTo>
                <a:lnTo>
                  <a:pt x="6511" y="352"/>
                </a:lnTo>
                <a:lnTo>
                  <a:pt x="6423" y="264"/>
                </a:lnTo>
                <a:lnTo>
                  <a:pt x="6335" y="220"/>
                </a:lnTo>
                <a:lnTo>
                  <a:pt x="6247" y="220"/>
                </a:lnTo>
                <a:lnTo>
                  <a:pt x="6159" y="264"/>
                </a:lnTo>
                <a:lnTo>
                  <a:pt x="6071" y="308"/>
                </a:lnTo>
                <a:lnTo>
                  <a:pt x="6027" y="396"/>
                </a:lnTo>
                <a:lnTo>
                  <a:pt x="5983" y="484"/>
                </a:lnTo>
                <a:lnTo>
                  <a:pt x="5675" y="2376"/>
                </a:lnTo>
                <a:lnTo>
                  <a:pt x="5367" y="4619"/>
                </a:lnTo>
                <a:lnTo>
                  <a:pt x="5015" y="7214"/>
                </a:lnTo>
                <a:lnTo>
                  <a:pt x="4619" y="4971"/>
                </a:lnTo>
                <a:lnTo>
                  <a:pt x="4180" y="2596"/>
                </a:lnTo>
                <a:lnTo>
                  <a:pt x="3960" y="1452"/>
                </a:lnTo>
                <a:lnTo>
                  <a:pt x="3652" y="396"/>
                </a:lnTo>
                <a:lnTo>
                  <a:pt x="3608" y="308"/>
                </a:lnTo>
                <a:lnTo>
                  <a:pt x="3564" y="220"/>
                </a:lnTo>
                <a:lnTo>
                  <a:pt x="3476" y="176"/>
                </a:lnTo>
                <a:lnTo>
                  <a:pt x="3256" y="176"/>
                </a:lnTo>
                <a:lnTo>
                  <a:pt x="3168" y="264"/>
                </a:lnTo>
                <a:lnTo>
                  <a:pt x="3124" y="308"/>
                </a:lnTo>
                <a:lnTo>
                  <a:pt x="3080" y="396"/>
                </a:lnTo>
                <a:lnTo>
                  <a:pt x="2948" y="1232"/>
                </a:lnTo>
                <a:lnTo>
                  <a:pt x="2684" y="2244"/>
                </a:lnTo>
                <a:lnTo>
                  <a:pt x="2112" y="4531"/>
                </a:lnTo>
                <a:lnTo>
                  <a:pt x="1452" y="7126"/>
                </a:lnTo>
                <a:lnTo>
                  <a:pt x="968" y="3827"/>
                </a:lnTo>
                <a:lnTo>
                  <a:pt x="617" y="528"/>
                </a:lnTo>
                <a:lnTo>
                  <a:pt x="573" y="396"/>
                </a:lnTo>
                <a:lnTo>
                  <a:pt x="485" y="308"/>
                </a:lnTo>
                <a:lnTo>
                  <a:pt x="397" y="264"/>
                </a:lnTo>
                <a:lnTo>
                  <a:pt x="177" y="264"/>
                </a:lnTo>
                <a:lnTo>
                  <a:pt x="45" y="352"/>
                </a:lnTo>
                <a:lnTo>
                  <a:pt x="1" y="440"/>
                </a:lnTo>
                <a:lnTo>
                  <a:pt x="1" y="572"/>
                </a:lnTo>
                <a:lnTo>
                  <a:pt x="221" y="2684"/>
                </a:lnTo>
                <a:lnTo>
                  <a:pt x="485" y="4839"/>
                </a:lnTo>
                <a:lnTo>
                  <a:pt x="792" y="6950"/>
                </a:lnTo>
                <a:lnTo>
                  <a:pt x="1100" y="8798"/>
                </a:lnTo>
                <a:lnTo>
                  <a:pt x="1144" y="8930"/>
                </a:lnTo>
                <a:lnTo>
                  <a:pt x="1188" y="8974"/>
                </a:lnTo>
                <a:lnTo>
                  <a:pt x="1276" y="9062"/>
                </a:lnTo>
                <a:lnTo>
                  <a:pt x="1496" y="9062"/>
                </a:lnTo>
                <a:lnTo>
                  <a:pt x="1584" y="8974"/>
                </a:lnTo>
                <a:lnTo>
                  <a:pt x="1672" y="8930"/>
                </a:lnTo>
                <a:lnTo>
                  <a:pt x="1716" y="8798"/>
                </a:lnTo>
                <a:lnTo>
                  <a:pt x="1848" y="8006"/>
                </a:lnTo>
                <a:lnTo>
                  <a:pt x="2112" y="6994"/>
                </a:lnTo>
                <a:lnTo>
                  <a:pt x="2684" y="4707"/>
                </a:lnTo>
                <a:lnTo>
                  <a:pt x="3080" y="3167"/>
                </a:lnTo>
                <a:lnTo>
                  <a:pt x="3432" y="1804"/>
                </a:lnTo>
                <a:lnTo>
                  <a:pt x="3740" y="3431"/>
                </a:lnTo>
                <a:lnTo>
                  <a:pt x="4004" y="5103"/>
                </a:lnTo>
                <a:lnTo>
                  <a:pt x="4356" y="7082"/>
                </a:lnTo>
                <a:lnTo>
                  <a:pt x="4575" y="8006"/>
                </a:lnTo>
                <a:lnTo>
                  <a:pt x="4751" y="8886"/>
                </a:lnTo>
                <a:lnTo>
                  <a:pt x="4795" y="8974"/>
                </a:lnTo>
                <a:lnTo>
                  <a:pt x="4883" y="9018"/>
                </a:lnTo>
                <a:lnTo>
                  <a:pt x="4971" y="9062"/>
                </a:lnTo>
                <a:lnTo>
                  <a:pt x="5059" y="9106"/>
                </a:lnTo>
                <a:lnTo>
                  <a:pt x="5147" y="9062"/>
                </a:lnTo>
                <a:lnTo>
                  <a:pt x="5235" y="9018"/>
                </a:lnTo>
                <a:lnTo>
                  <a:pt x="5323" y="8930"/>
                </a:lnTo>
                <a:lnTo>
                  <a:pt x="5367" y="8842"/>
                </a:lnTo>
                <a:lnTo>
                  <a:pt x="5631" y="6994"/>
                </a:lnTo>
                <a:lnTo>
                  <a:pt x="5983" y="4707"/>
                </a:lnTo>
                <a:lnTo>
                  <a:pt x="6335" y="1892"/>
                </a:lnTo>
                <a:lnTo>
                  <a:pt x="6731" y="3563"/>
                </a:lnTo>
                <a:lnTo>
                  <a:pt x="7083" y="5411"/>
                </a:lnTo>
                <a:lnTo>
                  <a:pt x="7435" y="7346"/>
                </a:lnTo>
                <a:lnTo>
                  <a:pt x="7611" y="8182"/>
                </a:lnTo>
                <a:lnTo>
                  <a:pt x="7787" y="8930"/>
                </a:lnTo>
                <a:lnTo>
                  <a:pt x="7831" y="9018"/>
                </a:lnTo>
                <a:lnTo>
                  <a:pt x="7919" y="9106"/>
                </a:lnTo>
                <a:lnTo>
                  <a:pt x="8007" y="9150"/>
                </a:lnTo>
                <a:lnTo>
                  <a:pt x="8183" y="9150"/>
                </a:lnTo>
                <a:lnTo>
                  <a:pt x="8271" y="9106"/>
                </a:lnTo>
                <a:lnTo>
                  <a:pt x="8359" y="9018"/>
                </a:lnTo>
                <a:lnTo>
                  <a:pt x="8402" y="8930"/>
                </a:lnTo>
                <a:lnTo>
                  <a:pt x="8622" y="7698"/>
                </a:lnTo>
                <a:lnTo>
                  <a:pt x="8842" y="6335"/>
                </a:lnTo>
                <a:lnTo>
                  <a:pt x="9062" y="4927"/>
                </a:lnTo>
                <a:lnTo>
                  <a:pt x="9194" y="3563"/>
                </a:lnTo>
                <a:lnTo>
                  <a:pt x="9370" y="4971"/>
                </a:lnTo>
                <a:lnTo>
                  <a:pt x="9590" y="6379"/>
                </a:lnTo>
                <a:lnTo>
                  <a:pt x="9766" y="7082"/>
                </a:lnTo>
                <a:lnTo>
                  <a:pt x="9942" y="7786"/>
                </a:lnTo>
                <a:lnTo>
                  <a:pt x="10162" y="8402"/>
                </a:lnTo>
                <a:lnTo>
                  <a:pt x="10470" y="9062"/>
                </a:lnTo>
                <a:lnTo>
                  <a:pt x="10514" y="9150"/>
                </a:lnTo>
                <a:lnTo>
                  <a:pt x="10558" y="9194"/>
                </a:lnTo>
                <a:lnTo>
                  <a:pt x="10646" y="9194"/>
                </a:lnTo>
                <a:lnTo>
                  <a:pt x="10778" y="9238"/>
                </a:lnTo>
                <a:lnTo>
                  <a:pt x="10866" y="9194"/>
                </a:lnTo>
                <a:lnTo>
                  <a:pt x="10910" y="9150"/>
                </a:lnTo>
                <a:lnTo>
                  <a:pt x="10998" y="9062"/>
                </a:lnTo>
                <a:lnTo>
                  <a:pt x="10998" y="8974"/>
                </a:lnTo>
                <a:lnTo>
                  <a:pt x="11306" y="7522"/>
                </a:lnTo>
                <a:lnTo>
                  <a:pt x="11658" y="5807"/>
                </a:lnTo>
                <a:lnTo>
                  <a:pt x="12010" y="3959"/>
                </a:lnTo>
                <a:lnTo>
                  <a:pt x="12273" y="2200"/>
                </a:lnTo>
                <a:lnTo>
                  <a:pt x="12317" y="3079"/>
                </a:lnTo>
                <a:lnTo>
                  <a:pt x="12361" y="4003"/>
                </a:lnTo>
                <a:lnTo>
                  <a:pt x="12405" y="5367"/>
                </a:lnTo>
                <a:lnTo>
                  <a:pt x="12493" y="6071"/>
                </a:lnTo>
                <a:lnTo>
                  <a:pt x="12537" y="6730"/>
                </a:lnTo>
                <a:lnTo>
                  <a:pt x="12669" y="7390"/>
                </a:lnTo>
                <a:lnTo>
                  <a:pt x="12845" y="8006"/>
                </a:lnTo>
                <a:lnTo>
                  <a:pt x="13065" y="8578"/>
                </a:lnTo>
                <a:lnTo>
                  <a:pt x="13329" y="9106"/>
                </a:lnTo>
                <a:lnTo>
                  <a:pt x="13461" y="9238"/>
                </a:lnTo>
                <a:lnTo>
                  <a:pt x="13637" y="9238"/>
                </a:lnTo>
                <a:lnTo>
                  <a:pt x="13813" y="9194"/>
                </a:lnTo>
                <a:lnTo>
                  <a:pt x="13901" y="9018"/>
                </a:lnTo>
                <a:lnTo>
                  <a:pt x="14077" y="8138"/>
                </a:lnTo>
                <a:lnTo>
                  <a:pt x="14253" y="7082"/>
                </a:lnTo>
                <a:lnTo>
                  <a:pt x="14517" y="4707"/>
                </a:lnTo>
                <a:lnTo>
                  <a:pt x="14781" y="2552"/>
                </a:lnTo>
                <a:lnTo>
                  <a:pt x="15045" y="3959"/>
                </a:lnTo>
                <a:lnTo>
                  <a:pt x="15397" y="5455"/>
                </a:lnTo>
                <a:lnTo>
                  <a:pt x="16276" y="8886"/>
                </a:lnTo>
                <a:lnTo>
                  <a:pt x="16276" y="9018"/>
                </a:lnTo>
                <a:lnTo>
                  <a:pt x="16320" y="9106"/>
                </a:lnTo>
                <a:lnTo>
                  <a:pt x="16408" y="9150"/>
                </a:lnTo>
                <a:lnTo>
                  <a:pt x="16496" y="9194"/>
                </a:lnTo>
                <a:lnTo>
                  <a:pt x="16584" y="9238"/>
                </a:lnTo>
                <a:lnTo>
                  <a:pt x="16672" y="9194"/>
                </a:lnTo>
                <a:lnTo>
                  <a:pt x="16760" y="9150"/>
                </a:lnTo>
                <a:lnTo>
                  <a:pt x="16848" y="9106"/>
                </a:lnTo>
                <a:lnTo>
                  <a:pt x="16892" y="9018"/>
                </a:lnTo>
                <a:lnTo>
                  <a:pt x="17024" y="8270"/>
                </a:lnTo>
                <a:lnTo>
                  <a:pt x="17156" y="7478"/>
                </a:lnTo>
                <a:lnTo>
                  <a:pt x="17200" y="6555"/>
                </a:lnTo>
                <a:lnTo>
                  <a:pt x="17288" y="5587"/>
                </a:lnTo>
                <a:lnTo>
                  <a:pt x="17332" y="4443"/>
                </a:lnTo>
                <a:lnTo>
                  <a:pt x="17420" y="3343"/>
                </a:lnTo>
                <a:lnTo>
                  <a:pt x="17596" y="2244"/>
                </a:lnTo>
                <a:lnTo>
                  <a:pt x="17684" y="1716"/>
                </a:lnTo>
                <a:lnTo>
                  <a:pt x="17816" y="1232"/>
                </a:lnTo>
                <a:lnTo>
                  <a:pt x="17992" y="2068"/>
                </a:lnTo>
                <a:lnTo>
                  <a:pt x="18124" y="2991"/>
                </a:lnTo>
                <a:lnTo>
                  <a:pt x="18256" y="5015"/>
                </a:lnTo>
                <a:lnTo>
                  <a:pt x="18432" y="7082"/>
                </a:lnTo>
                <a:lnTo>
                  <a:pt x="18564" y="8050"/>
                </a:lnTo>
                <a:lnTo>
                  <a:pt x="18740" y="8974"/>
                </a:lnTo>
                <a:lnTo>
                  <a:pt x="18784" y="9062"/>
                </a:lnTo>
                <a:lnTo>
                  <a:pt x="18828" y="9150"/>
                </a:lnTo>
                <a:lnTo>
                  <a:pt x="18916" y="9194"/>
                </a:lnTo>
                <a:lnTo>
                  <a:pt x="19004" y="9238"/>
                </a:lnTo>
                <a:lnTo>
                  <a:pt x="19136" y="9194"/>
                </a:lnTo>
                <a:lnTo>
                  <a:pt x="19224" y="9150"/>
                </a:lnTo>
                <a:lnTo>
                  <a:pt x="19268" y="9062"/>
                </a:lnTo>
                <a:lnTo>
                  <a:pt x="19312" y="8974"/>
                </a:lnTo>
                <a:lnTo>
                  <a:pt x="19796" y="6599"/>
                </a:lnTo>
                <a:lnTo>
                  <a:pt x="20191" y="4531"/>
                </a:lnTo>
                <a:lnTo>
                  <a:pt x="20411" y="3475"/>
                </a:lnTo>
                <a:lnTo>
                  <a:pt x="20631" y="2464"/>
                </a:lnTo>
                <a:lnTo>
                  <a:pt x="20631" y="3079"/>
                </a:lnTo>
                <a:lnTo>
                  <a:pt x="20587" y="4575"/>
                </a:lnTo>
                <a:lnTo>
                  <a:pt x="20587" y="6071"/>
                </a:lnTo>
                <a:lnTo>
                  <a:pt x="20675" y="7566"/>
                </a:lnTo>
                <a:lnTo>
                  <a:pt x="20719" y="8314"/>
                </a:lnTo>
                <a:lnTo>
                  <a:pt x="20851" y="9062"/>
                </a:lnTo>
                <a:lnTo>
                  <a:pt x="20895" y="9194"/>
                </a:lnTo>
                <a:lnTo>
                  <a:pt x="20939" y="9238"/>
                </a:lnTo>
                <a:lnTo>
                  <a:pt x="21071" y="9326"/>
                </a:lnTo>
                <a:lnTo>
                  <a:pt x="21159" y="9326"/>
                </a:lnTo>
                <a:lnTo>
                  <a:pt x="21291" y="9282"/>
                </a:lnTo>
                <a:lnTo>
                  <a:pt x="21379" y="9194"/>
                </a:lnTo>
                <a:lnTo>
                  <a:pt x="21423" y="9106"/>
                </a:lnTo>
                <a:lnTo>
                  <a:pt x="21423" y="9018"/>
                </a:lnTo>
                <a:lnTo>
                  <a:pt x="21423" y="8490"/>
                </a:lnTo>
                <a:lnTo>
                  <a:pt x="21467" y="7874"/>
                </a:lnTo>
                <a:lnTo>
                  <a:pt x="21555" y="7258"/>
                </a:lnTo>
                <a:lnTo>
                  <a:pt x="21687" y="6599"/>
                </a:lnTo>
                <a:lnTo>
                  <a:pt x="22039" y="5191"/>
                </a:lnTo>
                <a:lnTo>
                  <a:pt x="22435" y="3739"/>
                </a:lnTo>
                <a:lnTo>
                  <a:pt x="22963" y="1892"/>
                </a:lnTo>
                <a:lnTo>
                  <a:pt x="23051" y="2640"/>
                </a:lnTo>
                <a:lnTo>
                  <a:pt x="23095" y="3431"/>
                </a:lnTo>
                <a:lnTo>
                  <a:pt x="23227" y="5103"/>
                </a:lnTo>
                <a:lnTo>
                  <a:pt x="23359" y="7302"/>
                </a:lnTo>
                <a:lnTo>
                  <a:pt x="23491" y="8314"/>
                </a:lnTo>
                <a:lnTo>
                  <a:pt x="23667" y="9194"/>
                </a:lnTo>
                <a:lnTo>
                  <a:pt x="23755" y="9326"/>
                </a:lnTo>
                <a:lnTo>
                  <a:pt x="23886" y="9414"/>
                </a:lnTo>
                <a:lnTo>
                  <a:pt x="24062" y="9414"/>
                </a:lnTo>
                <a:lnTo>
                  <a:pt x="24194" y="9282"/>
                </a:lnTo>
                <a:lnTo>
                  <a:pt x="24326" y="9018"/>
                </a:lnTo>
                <a:lnTo>
                  <a:pt x="24502" y="8578"/>
                </a:lnTo>
                <a:lnTo>
                  <a:pt x="24942" y="7302"/>
                </a:lnTo>
                <a:lnTo>
                  <a:pt x="25338" y="5939"/>
                </a:lnTo>
                <a:lnTo>
                  <a:pt x="25470" y="5367"/>
                </a:lnTo>
                <a:lnTo>
                  <a:pt x="25558" y="4883"/>
                </a:lnTo>
                <a:lnTo>
                  <a:pt x="25558" y="4839"/>
                </a:lnTo>
                <a:lnTo>
                  <a:pt x="25602" y="4663"/>
                </a:lnTo>
                <a:lnTo>
                  <a:pt x="26086" y="2464"/>
                </a:lnTo>
                <a:lnTo>
                  <a:pt x="26262" y="4223"/>
                </a:lnTo>
                <a:lnTo>
                  <a:pt x="26438" y="5939"/>
                </a:lnTo>
                <a:lnTo>
                  <a:pt x="26570" y="7610"/>
                </a:lnTo>
                <a:lnTo>
                  <a:pt x="26614" y="9238"/>
                </a:lnTo>
                <a:lnTo>
                  <a:pt x="26614" y="9370"/>
                </a:lnTo>
                <a:lnTo>
                  <a:pt x="26702" y="9458"/>
                </a:lnTo>
                <a:lnTo>
                  <a:pt x="26790" y="9502"/>
                </a:lnTo>
                <a:lnTo>
                  <a:pt x="26878" y="9546"/>
                </a:lnTo>
                <a:lnTo>
                  <a:pt x="27010" y="9546"/>
                </a:lnTo>
                <a:lnTo>
                  <a:pt x="27098" y="9458"/>
                </a:lnTo>
                <a:lnTo>
                  <a:pt x="27142" y="9370"/>
                </a:lnTo>
                <a:lnTo>
                  <a:pt x="27186" y="9282"/>
                </a:lnTo>
                <a:lnTo>
                  <a:pt x="27318" y="8534"/>
                </a:lnTo>
                <a:lnTo>
                  <a:pt x="27450" y="7698"/>
                </a:lnTo>
                <a:lnTo>
                  <a:pt x="27670" y="6818"/>
                </a:lnTo>
                <a:lnTo>
                  <a:pt x="27889" y="5851"/>
                </a:lnTo>
                <a:lnTo>
                  <a:pt x="28153" y="4927"/>
                </a:lnTo>
                <a:lnTo>
                  <a:pt x="28461" y="3915"/>
                </a:lnTo>
                <a:lnTo>
                  <a:pt x="28813" y="2947"/>
                </a:lnTo>
                <a:lnTo>
                  <a:pt x="29209" y="1980"/>
                </a:lnTo>
                <a:lnTo>
                  <a:pt x="29121" y="3783"/>
                </a:lnTo>
                <a:lnTo>
                  <a:pt x="29077" y="5631"/>
                </a:lnTo>
                <a:lnTo>
                  <a:pt x="29121" y="7434"/>
                </a:lnTo>
                <a:lnTo>
                  <a:pt x="29209" y="9238"/>
                </a:lnTo>
                <a:lnTo>
                  <a:pt x="29209" y="9326"/>
                </a:lnTo>
                <a:lnTo>
                  <a:pt x="29297" y="9414"/>
                </a:lnTo>
                <a:lnTo>
                  <a:pt x="29385" y="9502"/>
                </a:lnTo>
                <a:lnTo>
                  <a:pt x="29605" y="9502"/>
                </a:lnTo>
                <a:lnTo>
                  <a:pt x="29693" y="9458"/>
                </a:lnTo>
                <a:lnTo>
                  <a:pt x="29781" y="9326"/>
                </a:lnTo>
                <a:lnTo>
                  <a:pt x="29781" y="9238"/>
                </a:lnTo>
                <a:lnTo>
                  <a:pt x="29869" y="8358"/>
                </a:lnTo>
                <a:lnTo>
                  <a:pt x="30045" y="7478"/>
                </a:lnTo>
                <a:lnTo>
                  <a:pt x="30221" y="6555"/>
                </a:lnTo>
                <a:lnTo>
                  <a:pt x="30485" y="5631"/>
                </a:lnTo>
                <a:lnTo>
                  <a:pt x="30793" y="4751"/>
                </a:lnTo>
                <a:lnTo>
                  <a:pt x="31101" y="3871"/>
                </a:lnTo>
                <a:lnTo>
                  <a:pt x="31716" y="2200"/>
                </a:lnTo>
                <a:lnTo>
                  <a:pt x="31892" y="3035"/>
                </a:lnTo>
                <a:lnTo>
                  <a:pt x="31980" y="3607"/>
                </a:lnTo>
                <a:lnTo>
                  <a:pt x="32156" y="5103"/>
                </a:lnTo>
                <a:lnTo>
                  <a:pt x="32288" y="6511"/>
                </a:lnTo>
                <a:lnTo>
                  <a:pt x="32420" y="8006"/>
                </a:lnTo>
                <a:lnTo>
                  <a:pt x="32640" y="9458"/>
                </a:lnTo>
                <a:lnTo>
                  <a:pt x="32640" y="9590"/>
                </a:lnTo>
                <a:lnTo>
                  <a:pt x="32728" y="9678"/>
                </a:lnTo>
                <a:lnTo>
                  <a:pt x="32816" y="9722"/>
                </a:lnTo>
                <a:lnTo>
                  <a:pt x="33036" y="9722"/>
                </a:lnTo>
                <a:lnTo>
                  <a:pt x="33124" y="9678"/>
                </a:lnTo>
                <a:lnTo>
                  <a:pt x="33168" y="9590"/>
                </a:lnTo>
                <a:lnTo>
                  <a:pt x="33212" y="9458"/>
                </a:lnTo>
                <a:lnTo>
                  <a:pt x="33344" y="8490"/>
                </a:lnTo>
                <a:lnTo>
                  <a:pt x="33520" y="6950"/>
                </a:lnTo>
                <a:lnTo>
                  <a:pt x="33740" y="5411"/>
                </a:lnTo>
                <a:lnTo>
                  <a:pt x="33872" y="4663"/>
                </a:lnTo>
                <a:lnTo>
                  <a:pt x="34092" y="3827"/>
                </a:lnTo>
                <a:lnTo>
                  <a:pt x="34312" y="3035"/>
                </a:lnTo>
                <a:lnTo>
                  <a:pt x="34576" y="2156"/>
                </a:lnTo>
                <a:lnTo>
                  <a:pt x="34620" y="4707"/>
                </a:lnTo>
                <a:lnTo>
                  <a:pt x="34664" y="7170"/>
                </a:lnTo>
                <a:lnTo>
                  <a:pt x="34664" y="8402"/>
                </a:lnTo>
                <a:lnTo>
                  <a:pt x="34752" y="9458"/>
                </a:lnTo>
                <a:lnTo>
                  <a:pt x="34796" y="9590"/>
                </a:lnTo>
                <a:lnTo>
                  <a:pt x="34840" y="9678"/>
                </a:lnTo>
                <a:lnTo>
                  <a:pt x="34928" y="9722"/>
                </a:lnTo>
                <a:lnTo>
                  <a:pt x="35192" y="9722"/>
                </a:lnTo>
                <a:lnTo>
                  <a:pt x="35280" y="9634"/>
                </a:lnTo>
                <a:lnTo>
                  <a:pt x="35324" y="9546"/>
                </a:lnTo>
                <a:lnTo>
                  <a:pt x="35368" y="9414"/>
                </a:lnTo>
                <a:lnTo>
                  <a:pt x="35368" y="9018"/>
                </a:lnTo>
                <a:lnTo>
                  <a:pt x="35368" y="8578"/>
                </a:lnTo>
                <a:lnTo>
                  <a:pt x="35499" y="7698"/>
                </a:lnTo>
                <a:lnTo>
                  <a:pt x="35719" y="6774"/>
                </a:lnTo>
                <a:lnTo>
                  <a:pt x="35983" y="5851"/>
                </a:lnTo>
                <a:lnTo>
                  <a:pt x="36335" y="4883"/>
                </a:lnTo>
                <a:lnTo>
                  <a:pt x="36731" y="3959"/>
                </a:lnTo>
                <a:lnTo>
                  <a:pt x="37171" y="3035"/>
                </a:lnTo>
                <a:lnTo>
                  <a:pt x="37611" y="2156"/>
                </a:lnTo>
                <a:lnTo>
                  <a:pt x="37567" y="4047"/>
                </a:lnTo>
                <a:lnTo>
                  <a:pt x="37523" y="5983"/>
                </a:lnTo>
                <a:lnTo>
                  <a:pt x="37479" y="7654"/>
                </a:lnTo>
                <a:lnTo>
                  <a:pt x="37479" y="9106"/>
                </a:lnTo>
                <a:lnTo>
                  <a:pt x="37523" y="9238"/>
                </a:lnTo>
                <a:lnTo>
                  <a:pt x="37567" y="9326"/>
                </a:lnTo>
                <a:lnTo>
                  <a:pt x="37699" y="9370"/>
                </a:lnTo>
                <a:lnTo>
                  <a:pt x="37787" y="9414"/>
                </a:lnTo>
                <a:lnTo>
                  <a:pt x="37919" y="9370"/>
                </a:lnTo>
                <a:lnTo>
                  <a:pt x="38007" y="9326"/>
                </a:lnTo>
                <a:lnTo>
                  <a:pt x="38051" y="9238"/>
                </a:lnTo>
                <a:lnTo>
                  <a:pt x="38095" y="9106"/>
                </a:lnTo>
                <a:lnTo>
                  <a:pt x="38095" y="7654"/>
                </a:lnTo>
                <a:lnTo>
                  <a:pt x="38139" y="5983"/>
                </a:lnTo>
                <a:lnTo>
                  <a:pt x="38183" y="3343"/>
                </a:lnTo>
                <a:lnTo>
                  <a:pt x="38183" y="2112"/>
                </a:lnTo>
                <a:lnTo>
                  <a:pt x="38139" y="1012"/>
                </a:lnTo>
                <a:lnTo>
                  <a:pt x="38139" y="880"/>
                </a:lnTo>
                <a:lnTo>
                  <a:pt x="38095" y="836"/>
                </a:lnTo>
                <a:lnTo>
                  <a:pt x="38007" y="748"/>
                </a:lnTo>
                <a:lnTo>
                  <a:pt x="37919" y="704"/>
                </a:lnTo>
                <a:lnTo>
                  <a:pt x="37831" y="704"/>
                </a:lnTo>
                <a:lnTo>
                  <a:pt x="37743" y="748"/>
                </a:lnTo>
                <a:lnTo>
                  <a:pt x="37655" y="792"/>
                </a:lnTo>
                <a:lnTo>
                  <a:pt x="37611" y="880"/>
                </a:lnTo>
                <a:lnTo>
                  <a:pt x="36951" y="2112"/>
                </a:lnTo>
                <a:lnTo>
                  <a:pt x="36291" y="3431"/>
                </a:lnTo>
                <a:lnTo>
                  <a:pt x="35719" y="4839"/>
                </a:lnTo>
                <a:lnTo>
                  <a:pt x="35455" y="5587"/>
                </a:lnTo>
                <a:lnTo>
                  <a:pt x="35236" y="6291"/>
                </a:lnTo>
                <a:lnTo>
                  <a:pt x="35236" y="4707"/>
                </a:lnTo>
                <a:lnTo>
                  <a:pt x="35192" y="2859"/>
                </a:lnTo>
                <a:lnTo>
                  <a:pt x="35192" y="1716"/>
                </a:lnTo>
                <a:lnTo>
                  <a:pt x="35148" y="1320"/>
                </a:lnTo>
                <a:lnTo>
                  <a:pt x="35104" y="1056"/>
                </a:lnTo>
                <a:lnTo>
                  <a:pt x="35016" y="880"/>
                </a:lnTo>
                <a:lnTo>
                  <a:pt x="34928" y="792"/>
                </a:lnTo>
                <a:lnTo>
                  <a:pt x="34796" y="704"/>
                </a:lnTo>
                <a:lnTo>
                  <a:pt x="34664" y="704"/>
                </a:lnTo>
                <a:lnTo>
                  <a:pt x="34532" y="748"/>
                </a:lnTo>
                <a:lnTo>
                  <a:pt x="34444" y="880"/>
                </a:lnTo>
                <a:lnTo>
                  <a:pt x="34136" y="1672"/>
                </a:lnTo>
                <a:lnTo>
                  <a:pt x="33872" y="2464"/>
                </a:lnTo>
                <a:lnTo>
                  <a:pt x="33608" y="3211"/>
                </a:lnTo>
                <a:lnTo>
                  <a:pt x="33432" y="3959"/>
                </a:lnTo>
                <a:lnTo>
                  <a:pt x="33124" y="5367"/>
                </a:lnTo>
                <a:lnTo>
                  <a:pt x="32904" y="6774"/>
                </a:lnTo>
                <a:lnTo>
                  <a:pt x="32904" y="6467"/>
                </a:lnTo>
                <a:lnTo>
                  <a:pt x="32772" y="5015"/>
                </a:lnTo>
                <a:lnTo>
                  <a:pt x="32596" y="3519"/>
                </a:lnTo>
                <a:lnTo>
                  <a:pt x="32464" y="2903"/>
                </a:lnTo>
                <a:lnTo>
                  <a:pt x="32244" y="1804"/>
                </a:lnTo>
                <a:lnTo>
                  <a:pt x="32156" y="1276"/>
                </a:lnTo>
                <a:lnTo>
                  <a:pt x="32156" y="1056"/>
                </a:lnTo>
                <a:lnTo>
                  <a:pt x="32200" y="924"/>
                </a:lnTo>
                <a:lnTo>
                  <a:pt x="32200" y="836"/>
                </a:lnTo>
                <a:lnTo>
                  <a:pt x="32156" y="704"/>
                </a:lnTo>
                <a:lnTo>
                  <a:pt x="32112" y="616"/>
                </a:lnTo>
                <a:lnTo>
                  <a:pt x="31980" y="572"/>
                </a:lnTo>
                <a:lnTo>
                  <a:pt x="31892" y="528"/>
                </a:lnTo>
                <a:lnTo>
                  <a:pt x="31760" y="572"/>
                </a:lnTo>
                <a:lnTo>
                  <a:pt x="31672" y="660"/>
                </a:lnTo>
                <a:lnTo>
                  <a:pt x="31628" y="748"/>
                </a:lnTo>
                <a:lnTo>
                  <a:pt x="31189" y="1936"/>
                </a:lnTo>
                <a:lnTo>
                  <a:pt x="30397" y="4003"/>
                </a:lnTo>
                <a:lnTo>
                  <a:pt x="30045" y="5103"/>
                </a:lnTo>
                <a:lnTo>
                  <a:pt x="29693" y="6203"/>
                </a:lnTo>
                <a:lnTo>
                  <a:pt x="29693" y="4751"/>
                </a:lnTo>
                <a:lnTo>
                  <a:pt x="29737" y="3255"/>
                </a:lnTo>
                <a:lnTo>
                  <a:pt x="29825" y="1804"/>
                </a:lnTo>
                <a:lnTo>
                  <a:pt x="29957" y="308"/>
                </a:lnTo>
                <a:lnTo>
                  <a:pt x="29957" y="220"/>
                </a:lnTo>
                <a:lnTo>
                  <a:pt x="29913" y="132"/>
                </a:lnTo>
                <a:lnTo>
                  <a:pt x="29825" y="44"/>
                </a:lnTo>
                <a:lnTo>
                  <a:pt x="29737" y="0"/>
                </a:lnTo>
                <a:lnTo>
                  <a:pt x="29517" y="0"/>
                </a:lnTo>
                <a:lnTo>
                  <a:pt x="29429" y="88"/>
                </a:lnTo>
                <a:lnTo>
                  <a:pt x="29385" y="132"/>
                </a:lnTo>
                <a:lnTo>
                  <a:pt x="28989" y="924"/>
                </a:lnTo>
                <a:lnTo>
                  <a:pt x="28637" y="1716"/>
                </a:lnTo>
                <a:lnTo>
                  <a:pt x="28329" y="2552"/>
                </a:lnTo>
                <a:lnTo>
                  <a:pt x="28021" y="3343"/>
                </a:lnTo>
                <a:lnTo>
                  <a:pt x="27494" y="4971"/>
                </a:lnTo>
                <a:lnTo>
                  <a:pt x="27098" y="6555"/>
                </a:lnTo>
                <a:lnTo>
                  <a:pt x="26966" y="5191"/>
                </a:lnTo>
                <a:lnTo>
                  <a:pt x="26834" y="3783"/>
                </a:lnTo>
                <a:lnTo>
                  <a:pt x="26482" y="924"/>
                </a:lnTo>
                <a:lnTo>
                  <a:pt x="26438" y="528"/>
                </a:lnTo>
                <a:lnTo>
                  <a:pt x="26394" y="440"/>
                </a:lnTo>
                <a:lnTo>
                  <a:pt x="26350" y="352"/>
                </a:lnTo>
                <a:lnTo>
                  <a:pt x="26262" y="308"/>
                </a:lnTo>
                <a:lnTo>
                  <a:pt x="26130" y="264"/>
                </a:lnTo>
                <a:lnTo>
                  <a:pt x="26042" y="264"/>
                </a:lnTo>
                <a:lnTo>
                  <a:pt x="25954" y="352"/>
                </a:lnTo>
                <a:lnTo>
                  <a:pt x="25866" y="396"/>
                </a:lnTo>
                <a:lnTo>
                  <a:pt x="25822" y="528"/>
                </a:lnTo>
                <a:lnTo>
                  <a:pt x="25338" y="2947"/>
                </a:lnTo>
                <a:lnTo>
                  <a:pt x="25030" y="4531"/>
                </a:lnTo>
                <a:lnTo>
                  <a:pt x="24986" y="4707"/>
                </a:lnTo>
                <a:lnTo>
                  <a:pt x="24986" y="4751"/>
                </a:lnTo>
                <a:lnTo>
                  <a:pt x="24986" y="4795"/>
                </a:lnTo>
                <a:lnTo>
                  <a:pt x="24634" y="6247"/>
                </a:lnTo>
                <a:lnTo>
                  <a:pt x="24370" y="7214"/>
                </a:lnTo>
                <a:lnTo>
                  <a:pt x="24062" y="8138"/>
                </a:lnTo>
                <a:lnTo>
                  <a:pt x="23930" y="6686"/>
                </a:lnTo>
                <a:lnTo>
                  <a:pt x="23799" y="5059"/>
                </a:lnTo>
                <a:lnTo>
                  <a:pt x="23755" y="3783"/>
                </a:lnTo>
                <a:lnTo>
                  <a:pt x="23623" y="2552"/>
                </a:lnTo>
                <a:lnTo>
                  <a:pt x="23491" y="1364"/>
                </a:lnTo>
                <a:lnTo>
                  <a:pt x="23359" y="836"/>
                </a:lnTo>
                <a:lnTo>
                  <a:pt x="23227" y="352"/>
                </a:lnTo>
                <a:lnTo>
                  <a:pt x="23183" y="264"/>
                </a:lnTo>
                <a:lnTo>
                  <a:pt x="23139" y="176"/>
                </a:lnTo>
                <a:lnTo>
                  <a:pt x="23051" y="132"/>
                </a:lnTo>
                <a:lnTo>
                  <a:pt x="22963" y="132"/>
                </a:lnTo>
                <a:lnTo>
                  <a:pt x="22831" y="176"/>
                </a:lnTo>
                <a:lnTo>
                  <a:pt x="22743" y="220"/>
                </a:lnTo>
                <a:lnTo>
                  <a:pt x="22699" y="264"/>
                </a:lnTo>
                <a:lnTo>
                  <a:pt x="22655" y="396"/>
                </a:lnTo>
                <a:lnTo>
                  <a:pt x="22523" y="1100"/>
                </a:lnTo>
                <a:lnTo>
                  <a:pt x="22303" y="1892"/>
                </a:lnTo>
                <a:lnTo>
                  <a:pt x="21863" y="3607"/>
                </a:lnTo>
                <a:lnTo>
                  <a:pt x="21511" y="4883"/>
                </a:lnTo>
                <a:lnTo>
                  <a:pt x="21203" y="6115"/>
                </a:lnTo>
                <a:lnTo>
                  <a:pt x="21203" y="4619"/>
                </a:lnTo>
                <a:lnTo>
                  <a:pt x="21247" y="3123"/>
                </a:lnTo>
                <a:lnTo>
                  <a:pt x="21247" y="1760"/>
                </a:lnTo>
                <a:lnTo>
                  <a:pt x="21291" y="440"/>
                </a:lnTo>
                <a:lnTo>
                  <a:pt x="21247" y="308"/>
                </a:lnTo>
                <a:lnTo>
                  <a:pt x="21203" y="220"/>
                </a:lnTo>
                <a:lnTo>
                  <a:pt x="21115" y="176"/>
                </a:lnTo>
                <a:lnTo>
                  <a:pt x="21027" y="132"/>
                </a:lnTo>
                <a:lnTo>
                  <a:pt x="20939" y="132"/>
                </a:lnTo>
                <a:lnTo>
                  <a:pt x="20807" y="176"/>
                </a:lnTo>
                <a:lnTo>
                  <a:pt x="20763" y="220"/>
                </a:lnTo>
                <a:lnTo>
                  <a:pt x="20675" y="308"/>
                </a:lnTo>
                <a:lnTo>
                  <a:pt x="20455" y="1056"/>
                </a:lnTo>
                <a:lnTo>
                  <a:pt x="20191" y="1804"/>
                </a:lnTo>
                <a:lnTo>
                  <a:pt x="19796" y="3343"/>
                </a:lnTo>
                <a:lnTo>
                  <a:pt x="19488" y="4927"/>
                </a:lnTo>
                <a:lnTo>
                  <a:pt x="19180" y="6467"/>
                </a:lnTo>
                <a:lnTo>
                  <a:pt x="19048" y="7170"/>
                </a:lnTo>
                <a:lnTo>
                  <a:pt x="18960" y="6115"/>
                </a:lnTo>
                <a:lnTo>
                  <a:pt x="18872" y="4971"/>
                </a:lnTo>
                <a:lnTo>
                  <a:pt x="18784" y="3651"/>
                </a:lnTo>
                <a:lnTo>
                  <a:pt x="18652" y="2376"/>
                </a:lnTo>
                <a:lnTo>
                  <a:pt x="18564" y="1804"/>
                </a:lnTo>
                <a:lnTo>
                  <a:pt x="18432" y="1232"/>
                </a:lnTo>
                <a:lnTo>
                  <a:pt x="18300" y="704"/>
                </a:lnTo>
                <a:lnTo>
                  <a:pt x="18168" y="176"/>
                </a:lnTo>
                <a:lnTo>
                  <a:pt x="18036" y="44"/>
                </a:lnTo>
                <a:lnTo>
                  <a:pt x="17860" y="0"/>
                </a:lnTo>
                <a:lnTo>
                  <a:pt x="17728" y="44"/>
                </a:lnTo>
                <a:lnTo>
                  <a:pt x="17596" y="176"/>
                </a:lnTo>
                <a:lnTo>
                  <a:pt x="17376" y="748"/>
                </a:lnTo>
                <a:lnTo>
                  <a:pt x="17156" y="1364"/>
                </a:lnTo>
                <a:lnTo>
                  <a:pt x="17024" y="2024"/>
                </a:lnTo>
                <a:lnTo>
                  <a:pt x="16892" y="2684"/>
                </a:lnTo>
                <a:lnTo>
                  <a:pt x="16760" y="4135"/>
                </a:lnTo>
                <a:lnTo>
                  <a:pt x="16672" y="5543"/>
                </a:lnTo>
                <a:lnTo>
                  <a:pt x="16628" y="6599"/>
                </a:lnTo>
                <a:lnTo>
                  <a:pt x="16540" y="7522"/>
                </a:lnTo>
                <a:lnTo>
                  <a:pt x="16013" y="5499"/>
                </a:lnTo>
                <a:lnTo>
                  <a:pt x="15617" y="3695"/>
                </a:lnTo>
                <a:lnTo>
                  <a:pt x="15441" y="2815"/>
                </a:lnTo>
                <a:lnTo>
                  <a:pt x="15309" y="1980"/>
                </a:lnTo>
                <a:lnTo>
                  <a:pt x="15221" y="1188"/>
                </a:lnTo>
                <a:lnTo>
                  <a:pt x="15133" y="352"/>
                </a:lnTo>
                <a:lnTo>
                  <a:pt x="15133" y="264"/>
                </a:lnTo>
                <a:lnTo>
                  <a:pt x="15089" y="176"/>
                </a:lnTo>
                <a:lnTo>
                  <a:pt x="15001" y="88"/>
                </a:lnTo>
                <a:lnTo>
                  <a:pt x="14781" y="88"/>
                </a:lnTo>
                <a:lnTo>
                  <a:pt x="14693" y="132"/>
                </a:lnTo>
                <a:lnTo>
                  <a:pt x="14605" y="220"/>
                </a:lnTo>
                <a:lnTo>
                  <a:pt x="14561" y="308"/>
                </a:lnTo>
                <a:lnTo>
                  <a:pt x="14385" y="1276"/>
                </a:lnTo>
                <a:lnTo>
                  <a:pt x="14209" y="2332"/>
                </a:lnTo>
                <a:lnTo>
                  <a:pt x="13945" y="4663"/>
                </a:lnTo>
                <a:lnTo>
                  <a:pt x="13725" y="6423"/>
                </a:lnTo>
                <a:lnTo>
                  <a:pt x="13505" y="8050"/>
                </a:lnTo>
                <a:lnTo>
                  <a:pt x="13329" y="7566"/>
                </a:lnTo>
                <a:lnTo>
                  <a:pt x="13241" y="7126"/>
                </a:lnTo>
                <a:lnTo>
                  <a:pt x="13065" y="6115"/>
                </a:lnTo>
                <a:lnTo>
                  <a:pt x="13021" y="5059"/>
                </a:lnTo>
                <a:lnTo>
                  <a:pt x="12977" y="3959"/>
                </a:lnTo>
                <a:lnTo>
                  <a:pt x="12933" y="2947"/>
                </a:lnTo>
                <a:lnTo>
                  <a:pt x="12845" y="1980"/>
                </a:lnTo>
                <a:lnTo>
                  <a:pt x="12713" y="1056"/>
                </a:lnTo>
                <a:lnTo>
                  <a:pt x="12625" y="616"/>
                </a:lnTo>
                <a:lnTo>
                  <a:pt x="12493" y="220"/>
                </a:lnTo>
                <a:lnTo>
                  <a:pt x="12405" y="132"/>
                </a:lnTo>
                <a:lnTo>
                  <a:pt x="12361" y="44"/>
                </a:lnTo>
                <a:lnTo>
                  <a:pt x="12273" y="0"/>
                </a:lnTo>
                <a:close/>
              </a:path>
            </a:pathLst>
          </a:custGeom>
          <a:solidFill>
            <a:srgbClr val="DF3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0"/>
          <p:cNvSpPr/>
          <p:nvPr/>
        </p:nvSpPr>
        <p:spPr>
          <a:xfrm flipH="1" rot="5400000">
            <a:off x="-338975" y="2572225"/>
            <a:ext cx="2041740" cy="519860"/>
          </a:xfrm>
          <a:custGeom>
            <a:rect b="b" l="l" r="r" t="t"/>
            <a:pathLst>
              <a:path extrusionOk="0" h="9722" w="38183">
                <a:moveTo>
                  <a:pt x="12142" y="0"/>
                </a:moveTo>
                <a:lnTo>
                  <a:pt x="12054" y="44"/>
                </a:lnTo>
                <a:lnTo>
                  <a:pt x="11966" y="88"/>
                </a:lnTo>
                <a:lnTo>
                  <a:pt x="11922" y="176"/>
                </a:lnTo>
                <a:lnTo>
                  <a:pt x="11878" y="264"/>
                </a:lnTo>
                <a:lnTo>
                  <a:pt x="11702" y="1936"/>
                </a:lnTo>
                <a:lnTo>
                  <a:pt x="11394" y="3915"/>
                </a:lnTo>
                <a:lnTo>
                  <a:pt x="10998" y="6027"/>
                </a:lnTo>
                <a:lnTo>
                  <a:pt x="10646" y="7918"/>
                </a:lnTo>
                <a:lnTo>
                  <a:pt x="10426" y="7258"/>
                </a:lnTo>
                <a:lnTo>
                  <a:pt x="10250" y="6599"/>
                </a:lnTo>
                <a:lnTo>
                  <a:pt x="10118" y="5895"/>
                </a:lnTo>
                <a:lnTo>
                  <a:pt x="9986" y="5191"/>
                </a:lnTo>
                <a:lnTo>
                  <a:pt x="9854" y="3783"/>
                </a:lnTo>
                <a:lnTo>
                  <a:pt x="9722" y="2420"/>
                </a:lnTo>
                <a:lnTo>
                  <a:pt x="9590" y="1320"/>
                </a:lnTo>
                <a:lnTo>
                  <a:pt x="9502" y="308"/>
                </a:lnTo>
                <a:lnTo>
                  <a:pt x="9458" y="176"/>
                </a:lnTo>
                <a:lnTo>
                  <a:pt x="9370" y="88"/>
                </a:lnTo>
                <a:lnTo>
                  <a:pt x="9282" y="44"/>
                </a:lnTo>
                <a:lnTo>
                  <a:pt x="9062" y="44"/>
                </a:lnTo>
                <a:lnTo>
                  <a:pt x="8974" y="132"/>
                </a:lnTo>
                <a:lnTo>
                  <a:pt x="8930" y="220"/>
                </a:lnTo>
                <a:lnTo>
                  <a:pt x="8886" y="308"/>
                </a:lnTo>
                <a:lnTo>
                  <a:pt x="8798" y="1540"/>
                </a:lnTo>
                <a:lnTo>
                  <a:pt x="8622" y="3343"/>
                </a:lnTo>
                <a:lnTo>
                  <a:pt x="8402" y="5411"/>
                </a:lnTo>
                <a:lnTo>
                  <a:pt x="8095" y="7478"/>
                </a:lnTo>
                <a:lnTo>
                  <a:pt x="7655" y="5279"/>
                </a:lnTo>
                <a:lnTo>
                  <a:pt x="7127" y="2640"/>
                </a:lnTo>
                <a:lnTo>
                  <a:pt x="6863" y="1408"/>
                </a:lnTo>
                <a:lnTo>
                  <a:pt x="6555" y="440"/>
                </a:lnTo>
                <a:lnTo>
                  <a:pt x="6511" y="352"/>
                </a:lnTo>
                <a:lnTo>
                  <a:pt x="6423" y="264"/>
                </a:lnTo>
                <a:lnTo>
                  <a:pt x="6335" y="220"/>
                </a:lnTo>
                <a:lnTo>
                  <a:pt x="6247" y="220"/>
                </a:lnTo>
                <a:lnTo>
                  <a:pt x="6159" y="264"/>
                </a:lnTo>
                <a:lnTo>
                  <a:pt x="6071" y="308"/>
                </a:lnTo>
                <a:lnTo>
                  <a:pt x="6027" y="396"/>
                </a:lnTo>
                <a:lnTo>
                  <a:pt x="5983" y="484"/>
                </a:lnTo>
                <a:lnTo>
                  <a:pt x="5675" y="2376"/>
                </a:lnTo>
                <a:lnTo>
                  <a:pt x="5367" y="4619"/>
                </a:lnTo>
                <a:lnTo>
                  <a:pt x="5015" y="7214"/>
                </a:lnTo>
                <a:lnTo>
                  <a:pt x="4619" y="4971"/>
                </a:lnTo>
                <a:lnTo>
                  <a:pt x="4180" y="2596"/>
                </a:lnTo>
                <a:lnTo>
                  <a:pt x="3960" y="1452"/>
                </a:lnTo>
                <a:lnTo>
                  <a:pt x="3652" y="396"/>
                </a:lnTo>
                <a:lnTo>
                  <a:pt x="3608" y="308"/>
                </a:lnTo>
                <a:lnTo>
                  <a:pt x="3564" y="220"/>
                </a:lnTo>
                <a:lnTo>
                  <a:pt x="3476" y="176"/>
                </a:lnTo>
                <a:lnTo>
                  <a:pt x="3256" y="176"/>
                </a:lnTo>
                <a:lnTo>
                  <a:pt x="3168" y="264"/>
                </a:lnTo>
                <a:lnTo>
                  <a:pt x="3124" y="308"/>
                </a:lnTo>
                <a:lnTo>
                  <a:pt x="3080" y="396"/>
                </a:lnTo>
                <a:lnTo>
                  <a:pt x="2948" y="1232"/>
                </a:lnTo>
                <a:lnTo>
                  <a:pt x="2684" y="2244"/>
                </a:lnTo>
                <a:lnTo>
                  <a:pt x="2112" y="4531"/>
                </a:lnTo>
                <a:lnTo>
                  <a:pt x="1452" y="7126"/>
                </a:lnTo>
                <a:lnTo>
                  <a:pt x="968" y="3827"/>
                </a:lnTo>
                <a:lnTo>
                  <a:pt x="617" y="528"/>
                </a:lnTo>
                <a:lnTo>
                  <a:pt x="573" y="396"/>
                </a:lnTo>
                <a:lnTo>
                  <a:pt x="485" y="308"/>
                </a:lnTo>
                <a:lnTo>
                  <a:pt x="397" y="264"/>
                </a:lnTo>
                <a:lnTo>
                  <a:pt x="177" y="264"/>
                </a:lnTo>
                <a:lnTo>
                  <a:pt x="45" y="352"/>
                </a:lnTo>
                <a:lnTo>
                  <a:pt x="1" y="440"/>
                </a:lnTo>
                <a:lnTo>
                  <a:pt x="1" y="572"/>
                </a:lnTo>
                <a:lnTo>
                  <a:pt x="221" y="2684"/>
                </a:lnTo>
                <a:lnTo>
                  <a:pt x="485" y="4839"/>
                </a:lnTo>
                <a:lnTo>
                  <a:pt x="792" y="6950"/>
                </a:lnTo>
                <a:lnTo>
                  <a:pt x="1100" y="8798"/>
                </a:lnTo>
                <a:lnTo>
                  <a:pt x="1144" y="8930"/>
                </a:lnTo>
                <a:lnTo>
                  <a:pt x="1188" y="8974"/>
                </a:lnTo>
                <a:lnTo>
                  <a:pt x="1276" y="9062"/>
                </a:lnTo>
                <a:lnTo>
                  <a:pt x="1496" y="9062"/>
                </a:lnTo>
                <a:lnTo>
                  <a:pt x="1584" y="8974"/>
                </a:lnTo>
                <a:lnTo>
                  <a:pt x="1672" y="8930"/>
                </a:lnTo>
                <a:lnTo>
                  <a:pt x="1716" y="8798"/>
                </a:lnTo>
                <a:lnTo>
                  <a:pt x="1848" y="8006"/>
                </a:lnTo>
                <a:lnTo>
                  <a:pt x="2112" y="6994"/>
                </a:lnTo>
                <a:lnTo>
                  <a:pt x="2684" y="4707"/>
                </a:lnTo>
                <a:lnTo>
                  <a:pt x="3080" y="3167"/>
                </a:lnTo>
                <a:lnTo>
                  <a:pt x="3432" y="1804"/>
                </a:lnTo>
                <a:lnTo>
                  <a:pt x="3740" y="3431"/>
                </a:lnTo>
                <a:lnTo>
                  <a:pt x="4004" y="5103"/>
                </a:lnTo>
                <a:lnTo>
                  <a:pt x="4356" y="7082"/>
                </a:lnTo>
                <a:lnTo>
                  <a:pt x="4575" y="8006"/>
                </a:lnTo>
                <a:lnTo>
                  <a:pt x="4751" y="8886"/>
                </a:lnTo>
                <a:lnTo>
                  <a:pt x="4795" y="8974"/>
                </a:lnTo>
                <a:lnTo>
                  <a:pt x="4883" y="9018"/>
                </a:lnTo>
                <a:lnTo>
                  <a:pt x="4971" y="9062"/>
                </a:lnTo>
                <a:lnTo>
                  <a:pt x="5059" y="9106"/>
                </a:lnTo>
                <a:lnTo>
                  <a:pt x="5147" y="9062"/>
                </a:lnTo>
                <a:lnTo>
                  <a:pt x="5235" y="9018"/>
                </a:lnTo>
                <a:lnTo>
                  <a:pt x="5323" y="8930"/>
                </a:lnTo>
                <a:lnTo>
                  <a:pt x="5367" y="8842"/>
                </a:lnTo>
                <a:lnTo>
                  <a:pt x="5631" y="6994"/>
                </a:lnTo>
                <a:lnTo>
                  <a:pt x="5983" y="4707"/>
                </a:lnTo>
                <a:lnTo>
                  <a:pt x="6335" y="1892"/>
                </a:lnTo>
                <a:lnTo>
                  <a:pt x="6731" y="3563"/>
                </a:lnTo>
                <a:lnTo>
                  <a:pt x="7083" y="5411"/>
                </a:lnTo>
                <a:lnTo>
                  <a:pt x="7435" y="7346"/>
                </a:lnTo>
                <a:lnTo>
                  <a:pt x="7611" y="8182"/>
                </a:lnTo>
                <a:lnTo>
                  <a:pt x="7787" y="8930"/>
                </a:lnTo>
                <a:lnTo>
                  <a:pt x="7831" y="9018"/>
                </a:lnTo>
                <a:lnTo>
                  <a:pt x="7919" y="9106"/>
                </a:lnTo>
                <a:lnTo>
                  <a:pt x="8007" y="9150"/>
                </a:lnTo>
                <a:lnTo>
                  <a:pt x="8183" y="9150"/>
                </a:lnTo>
                <a:lnTo>
                  <a:pt x="8271" y="9106"/>
                </a:lnTo>
                <a:lnTo>
                  <a:pt x="8359" y="9018"/>
                </a:lnTo>
                <a:lnTo>
                  <a:pt x="8402" y="8930"/>
                </a:lnTo>
                <a:lnTo>
                  <a:pt x="8622" y="7698"/>
                </a:lnTo>
                <a:lnTo>
                  <a:pt x="8842" y="6335"/>
                </a:lnTo>
                <a:lnTo>
                  <a:pt x="9062" y="4927"/>
                </a:lnTo>
                <a:lnTo>
                  <a:pt x="9194" y="3563"/>
                </a:lnTo>
                <a:lnTo>
                  <a:pt x="9370" y="4971"/>
                </a:lnTo>
                <a:lnTo>
                  <a:pt x="9590" y="6379"/>
                </a:lnTo>
                <a:lnTo>
                  <a:pt x="9766" y="7082"/>
                </a:lnTo>
                <a:lnTo>
                  <a:pt x="9942" y="7786"/>
                </a:lnTo>
                <a:lnTo>
                  <a:pt x="10162" y="8402"/>
                </a:lnTo>
                <a:lnTo>
                  <a:pt x="10470" y="9062"/>
                </a:lnTo>
                <a:lnTo>
                  <a:pt x="10514" y="9150"/>
                </a:lnTo>
                <a:lnTo>
                  <a:pt x="10558" y="9194"/>
                </a:lnTo>
                <a:lnTo>
                  <a:pt x="10646" y="9194"/>
                </a:lnTo>
                <a:lnTo>
                  <a:pt x="10778" y="9238"/>
                </a:lnTo>
                <a:lnTo>
                  <a:pt x="10866" y="9194"/>
                </a:lnTo>
                <a:lnTo>
                  <a:pt x="10910" y="9150"/>
                </a:lnTo>
                <a:lnTo>
                  <a:pt x="10998" y="9062"/>
                </a:lnTo>
                <a:lnTo>
                  <a:pt x="10998" y="8974"/>
                </a:lnTo>
                <a:lnTo>
                  <a:pt x="11306" y="7522"/>
                </a:lnTo>
                <a:lnTo>
                  <a:pt x="11658" y="5807"/>
                </a:lnTo>
                <a:lnTo>
                  <a:pt x="12010" y="3959"/>
                </a:lnTo>
                <a:lnTo>
                  <a:pt x="12273" y="2200"/>
                </a:lnTo>
                <a:lnTo>
                  <a:pt x="12317" y="3079"/>
                </a:lnTo>
                <a:lnTo>
                  <a:pt x="12361" y="4003"/>
                </a:lnTo>
                <a:lnTo>
                  <a:pt x="12405" y="5367"/>
                </a:lnTo>
                <a:lnTo>
                  <a:pt x="12493" y="6071"/>
                </a:lnTo>
                <a:lnTo>
                  <a:pt x="12537" y="6730"/>
                </a:lnTo>
                <a:lnTo>
                  <a:pt x="12669" y="7390"/>
                </a:lnTo>
                <a:lnTo>
                  <a:pt x="12845" y="8006"/>
                </a:lnTo>
                <a:lnTo>
                  <a:pt x="13065" y="8578"/>
                </a:lnTo>
                <a:lnTo>
                  <a:pt x="13329" y="9106"/>
                </a:lnTo>
                <a:lnTo>
                  <a:pt x="13461" y="9238"/>
                </a:lnTo>
                <a:lnTo>
                  <a:pt x="13637" y="9238"/>
                </a:lnTo>
                <a:lnTo>
                  <a:pt x="13813" y="9194"/>
                </a:lnTo>
                <a:lnTo>
                  <a:pt x="13901" y="9018"/>
                </a:lnTo>
                <a:lnTo>
                  <a:pt x="14077" y="8138"/>
                </a:lnTo>
                <a:lnTo>
                  <a:pt x="14253" y="7082"/>
                </a:lnTo>
                <a:lnTo>
                  <a:pt x="14517" y="4707"/>
                </a:lnTo>
                <a:lnTo>
                  <a:pt x="14781" y="2552"/>
                </a:lnTo>
                <a:lnTo>
                  <a:pt x="15045" y="3959"/>
                </a:lnTo>
                <a:lnTo>
                  <a:pt x="15397" y="5455"/>
                </a:lnTo>
                <a:lnTo>
                  <a:pt x="16276" y="8886"/>
                </a:lnTo>
                <a:lnTo>
                  <a:pt x="16276" y="9018"/>
                </a:lnTo>
                <a:lnTo>
                  <a:pt x="16320" y="9106"/>
                </a:lnTo>
                <a:lnTo>
                  <a:pt x="16408" y="9150"/>
                </a:lnTo>
                <a:lnTo>
                  <a:pt x="16496" y="9194"/>
                </a:lnTo>
                <a:lnTo>
                  <a:pt x="16584" y="9238"/>
                </a:lnTo>
                <a:lnTo>
                  <a:pt x="16672" y="9194"/>
                </a:lnTo>
                <a:lnTo>
                  <a:pt x="16760" y="9150"/>
                </a:lnTo>
                <a:lnTo>
                  <a:pt x="16848" y="9106"/>
                </a:lnTo>
                <a:lnTo>
                  <a:pt x="16892" y="9018"/>
                </a:lnTo>
                <a:lnTo>
                  <a:pt x="17024" y="8270"/>
                </a:lnTo>
                <a:lnTo>
                  <a:pt x="17156" y="7478"/>
                </a:lnTo>
                <a:lnTo>
                  <a:pt x="17200" y="6555"/>
                </a:lnTo>
                <a:lnTo>
                  <a:pt x="17288" y="5587"/>
                </a:lnTo>
                <a:lnTo>
                  <a:pt x="17332" y="4443"/>
                </a:lnTo>
                <a:lnTo>
                  <a:pt x="17420" y="3343"/>
                </a:lnTo>
                <a:lnTo>
                  <a:pt x="17596" y="2244"/>
                </a:lnTo>
                <a:lnTo>
                  <a:pt x="17684" y="1716"/>
                </a:lnTo>
                <a:lnTo>
                  <a:pt x="17816" y="1232"/>
                </a:lnTo>
                <a:lnTo>
                  <a:pt x="17992" y="2068"/>
                </a:lnTo>
                <a:lnTo>
                  <a:pt x="18124" y="2991"/>
                </a:lnTo>
                <a:lnTo>
                  <a:pt x="18256" y="5015"/>
                </a:lnTo>
                <a:lnTo>
                  <a:pt x="18432" y="7082"/>
                </a:lnTo>
                <a:lnTo>
                  <a:pt x="18564" y="8050"/>
                </a:lnTo>
                <a:lnTo>
                  <a:pt x="18740" y="8974"/>
                </a:lnTo>
                <a:lnTo>
                  <a:pt x="18784" y="9062"/>
                </a:lnTo>
                <a:lnTo>
                  <a:pt x="18828" y="9150"/>
                </a:lnTo>
                <a:lnTo>
                  <a:pt x="18916" y="9194"/>
                </a:lnTo>
                <a:lnTo>
                  <a:pt x="19004" y="9238"/>
                </a:lnTo>
                <a:lnTo>
                  <a:pt x="19136" y="9194"/>
                </a:lnTo>
                <a:lnTo>
                  <a:pt x="19224" y="9150"/>
                </a:lnTo>
                <a:lnTo>
                  <a:pt x="19268" y="9062"/>
                </a:lnTo>
                <a:lnTo>
                  <a:pt x="19312" y="8974"/>
                </a:lnTo>
                <a:lnTo>
                  <a:pt x="19796" y="6599"/>
                </a:lnTo>
                <a:lnTo>
                  <a:pt x="20191" y="4531"/>
                </a:lnTo>
                <a:lnTo>
                  <a:pt x="20411" y="3475"/>
                </a:lnTo>
                <a:lnTo>
                  <a:pt x="20631" y="2464"/>
                </a:lnTo>
                <a:lnTo>
                  <a:pt x="20631" y="3079"/>
                </a:lnTo>
                <a:lnTo>
                  <a:pt x="20587" y="4575"/>
                </a:lnTo>
                <a:lnTo>
                  <a:pt x="20587" y="6071"/>
                </a:lnTo>
                <a:lnTo>
                  <a:pt x="20675" y="7566"/>
                </a:lnTo>
                <a:lnTo>
                  <a:pt x="20719" y="8314"/>
                </a:lnTo>
                <a:lnTo>
                  <a:pt x="20851" y="9062"/>
                </a:lnTo>
                <a:lnTo>
                  <a:pt x="20895" y="9194"/>
                </a:lnTo>
                <a:lnTo>
                  <a:pt x="20939" y="9238"/>
                </a:lnTo>
                <a:lnTo>
                  <a:pt x="21071" y="9326"/>
                </a:lnTo>
                <a:lnTo>
                  <a:pt x="21159" y="9326"/>
                </a:lnTo>
                <a:lnTo>
                  <a:pt x="21291" y="9282"/>
                </a:lnTo>
                <a:lnTo>
                  <a:pt x="21379" y="9194"/>
                </a:lnTo>
                <a:lnTo>
                  <a:pt x="21423" y="9106"/>
                </a:lnTo>
                <a:lnTo>
                  <a:pt x="21423" y="9018"/>
                </a:lnTo>
                <a:lnTo>
                  <a:pt x="21423" y="8490"/>
                </a:lnTo>
                <a:lnTo>
                  <a:pt x="21467" y="7874"/>
                </a:lnTo>
                <a:lnTo>
                  <a:pt x="21555" y="7258"/>
                </a:lnTo>
                <a:lnTo>
                  <a:pt x="21687" y="6599"/>
                </a:lnTo>
                <a:lnTo>
                  <a:pt x="22039" y="5191"/>
                </a:lnTo>
                <a:lnTo>
                  <a:pt x="22435" y="3739"/>
                </a:lnTo>
                <a:lnTo>
                  <a:pt x="22963" y="1892"/>
                </a:lnTo>
                <a:lnTo>
                  <a:pt x="23051" y="2640"/>
                </a:lnTo>
                <a:lnTo>
                  <a:pt x="23095" y="3431"/>
                </a:lnTo>
                <a:lnTo>
                  <a:pt x="23227" y="5103"/>
                </a:lnTo>
                <a:lnTo>
                  <a:pt x="23359" y="7302"/>
                </a:lnTo>
                <a:lnTo>
                  <a:pt x="23491" y="8314"/>
                </a:lnTo>
                <a:lnTo>
                  <a:pt x="23667" y="9194"/>
                </a:lnTo>
                <a:lnTo>
                  <a:pt x="23755" y="9326"/>
                </a:lnTo>
                <a:lnTo>
                  <a:pt x="23886" y="9414"/>
                </a:lnTo>
                <a:lnTo>
                  <a:pt x="24062" y="9414"/>
                </a:lnTo>
                <a:lnTo>
                  <a:pt x="24194" y="9282"/>
                </a:lnTo>
                <a:lnTo>
                  <a:pt x="24326" y="9018"/>
                </a:lnTo>
                <a:lnTo>
                  <a:pt x="24502" y="8578"/>
                </a:lnTo>
                <a:lnTo>
                  <a:pt x="24942" y="7302"/>
                </a:lnTo>
                <a:lnTo>
                  <a:pt x="25338" y="5939"/>
                </a:lnTo>
                <a:lnTo>
                  <a:pt x="25470" y="5367"/>
                </a:lnTo>
                <a:lnTo>
                  <a:pt x="25558" y="4883"/>
                </a:lnTo>
                <a:lnTo>
                  <a:pt x="25558" y="4839"/>
                </a:lnTo>
                <a:lnTo>
                  <a:pt x="25602" y="4663"/>
                </a:lnTo>
                <a:lnTo>
                  <a:pt x="26086" y="2464"/>
                </a:lnTo>
                <a:lnTo>
                  <a:pt x="26262" y="4223"/>
                </a:lnTo>
                <a:lnTo>
                  <a:pt x="26438" y="5939"/>
                </a:lnTo>
                <a:lnTo>
                  <a:pt x="26570" y="7610"/>
                </a:lnTo>
                <a:lnTo>
                  <a:pt x="26614" y="9238"/>
                </a:lnTo>
                <a:lnTo>
                  <a:pt x="26614" y="9370"/>
                </a:lnTo>
                <a:lnTo>
                  <a:pt x="26702" y="9458"/>
                </a:lnTo>
                <a:lnTo>
                  <a:pt x="26790" y="9502"/>
                </a:lnTo>
                <a:lnTo>
                  <a:pt x="26878" y="9546"/>
                </a:lnTo>
                <a:lnTo>
                  <a:pt x="27010" y="9546"/>
                </a:lnTo>
                <a:lnTo>
                  <a:pt x="27098" y="9458"/>
                </a:lnTo>
                <a:lnTo>
                  <a:pt x="27142" y="9370"/>
                </a:lnTo>
                <a:lnTo>
                  <a:pt x="27186" y="9282"/>
                </a:lnTo>
                <a:lnTo>
                  <a:pt x="27318" y="8534"/>
                </a:lnTo>
                <a:lnTo>
                  <a:pt x="27450" y="7698"/>
                </a:lnTo>
                <a:lnTo>
                  <a:pt x="27670" y="6818"/>
                </a:lnTo>
                <a:lnTo>
                  <a:pt x="27889" y="5851"/>
                </a:lnTo>
                <a:lnTo>
                  <a:pt x="28153" y="4927"/>
                </a:lnTo>
                <a:lnTo>
                  <a:pt x="28461" y="3915"/>
                </a:lnTo>
                <a:lnTo>
                  <a:pt x="28813" y="2947"/>
                </a:lnTo>
                <a:lnTo>
                  <a:pt x="29209" y="1980"/>
                </a:lnTo>
                <a:lnTo>
                  <a:pt x="29121" y="3783"/>
                </a:lnTo>
                <a:lnTo>
                  <a:pt x="29077" y="5631"/>
                </a:lnTo>
                <a:lnTo>
                  <a:pt x="29121" y="7434"/>
                </a:lnTo>
                <a:lnTo>
                  <a:pt x="29209" y="9238"/>
                </a:lnTo>
                <a:lnTo>
                  <a:pt x="29209" y="9326"/>
                </a:lnTo>
                <a:lnTo>
                  <a:pt x="29297" y="9414"/>
                </a:lnTo>
                <a:lnTo>
                  <a:pt x="29385" y="9502"/>
                </a:lnTo>
                <a:lnTo>
                  <a:pt x="29605" y="9502"/>
                </a:lnTo>
                <a:lnTo>
                  <a:pt x="29693" y="9458"/>
                </a:lnTo>
                <a:lnTo>
                  <a:pt x="29781" y="9326"/>
                </a:lnTo>
                <a:lnTo>
                  <a:pt x="29781" y="9238"/>
                </a:lnTo>
                <a:lnTo>
                  <a:pt x="29869" y="8358"/>
                </a:lnTo>
                <a:lnTo>
                  <a:pt x="30045" y="7478"/>
                </a:lnTo>
                <a:lnTo>
                  <a:pt x="30221" y="6555"/>
                </a:lnTo>
                <a:lnTo>
                  <a:pt x="30485" y="5631"/>
                </a:lnTo>
                <a:lnTo>
                  <a:pt x="30793" y="4751"/>
                </a:lnTo>
                <a:lnTo>
                  <a:pt x="31101" y="3871"/>
                </a:lnTo>
                <a:lnTo>
                  <a:pt x="31716" y="2200"/>
                </a:lnTo>
                <a:lnTo>
                  <a:pt x="31892" y="3035"/>
                </a:lnTo>
                <a:lnTo>
                  <a:pt x="31980" y="3607"/>
                </a:lnTo>
                <a:lnTo>
                  <a:pt x="32156" y="5103"/>
                </a:lnTo>
                <a:lnTo>
                  <a:pt x="32288" y="6511"/>
                </a:lnTo>
                <a:lnTo>
                  <a:pt x="32420" y="8006"/>
                </a:lnTo>
                <a:lnTo>
                  <a:pt x="32640" y="9458"/>
                </a:lnTo>
                <a:lnTo>
                  <a:pt x="32640" y="9590"/>
                </a:lnTo>
                <a:lnTo>
                  <a:pt x="32728" y="9678"/>
                </a:lnTo>
                <a:lnTo>
                  <a:pt x="32816" y="9722"/>
                </a:lnTo>
                <a:lnTo>
                  <a:pt x="33036" y="9722"/>
                </a:lnTo>
                <a:lnTo>
                  <a:pt x="33124" y="9678"/>
                </a:lnTo>
                <a:lnTo>
                  <a:pt x="33168" y="9590"/>
                </a:lnTo>
                <a:lnTo>
                  <a:pt x="33212" y="9458"/>
                </a:lnTo>
                <a:lnTo>
                  <a:pt x="33344" y="8490"/>
                </a:lnTo>
                <a:lnTo>
                  <a:pt x="33520" y="6950"/>
                </a:lnTo>
                <a:lnTo>
                  <a:pt x="33740" y="5411"/>
                </a:lnTo>
                <a:lnTo>
                  <a:pt x="33872" y="4663"/>
                </a:lnTo>
                <a:lnTo>
                  <a:pt x="34092" y="3827"/>
                </a:lnTo>
                <a:lnTo>
                  <a:pt x="34312" y="3035"/>
                </a:lnTo>
                <a:lnTo>
                  <a:pt x="34576" y="2156"/>
                </a:lnTo>
                <a:lnTo>
                  <a:pt x="34620" y="4707"/>
                </a:lnTo>
                <a:lnTo>
                  <a:pt x="34664" y="7170"/>
                </a:lnTo>
                <a:lnTo>
                  <a:pt x="34664" y="8402"/>
                </a:lnTo>
                <a:lnTo>
                  <a:pt x="34752" y="9458"/>
                </a:lnTo>
                <a:lnTo>
                  <a:pt x="34796" y="9590"/>
                </a:lnTo>
                <a:lnTo>
                  <a:pt x="34840" y="9678"/>
                </a:lnTo>
                <a:lnTo>
                  <a:pt x="34928" y="9722"/>
                </a:lnTo>
                <a:lnTo>
                  <a:pt x="35192" y="9722"/>
                </a:lnTo>
                <a:lnTo>
                  <a:pt x="35280" y="9634"/>
                </a:lnTo>
                <a:lnTo>
                  <a:pt x="35324" y="9546"/>
                </a:lnTo>
                <a:lnTo>
                  <a:pt x="35368" y="9414"/>
                </a:lnTo>
                <a:lnTo>
                  <a:pt x="35368" y="9018"/>
                </a:lnTo>
                <a:lnTo>
                  <a:pt x="35368" y="8578"/>
                </a:lnTo>
                <a:lnTo>
                  <a:pt x="35499" y="7698"/>
                </a:lnTo>
                <a:lnTo>
                  <a:pt x="35719" y="6774"/>
                </a:lnTo>
                <a:lnTo>
                  <a:pt x="35983" y="5851"/>
                </a:lnTo>
                <a:lnTo>
                  <a:pt x="36335" y="4883"/>
                </a:lnTo>
                <a:lnTo>
                  <a:pt x="36731" y="3959"/>
                </a:lnTo>
                <a:lnTo>
                  <a:pt x="37171" y="3035"/>
                </a:lnTo>
                <a:lnTo>
                  <a:pt x="37611" y="2156"/>
                </a:lnTo>
                <a:lnTo>
                  <a:pt x="37567" y="4047"/>
                </a:lnTo>
                <a:lnTo>
                  <a:pt x="37523" y="5983"/>
                </a:lnTo>
                <a:lnTo>
                  <a:pt x="37479" y="7654"/>
                </a:lnTo>
                <a:lnTo>
                  <a:pt x="37479" y="9106"/>
                </a:lnTo>
                <a:lnTo>
                  <a:pt x="37523" y="9238"/>
                </a:lnTo>
                <a:lnTo>
                  <a:pt x="37567" y="9326"/>
                </a:lnTo>
                <a:lnTo>
                  <a:pt x="37699" y="9370"/>
                </a:lnTo>
                <a:lnTo>
                  <a:pt x="37787" y="9414"/>
                </a:lnTo>
                <a:lnTo>
                  <a:pt x="37919" y="9370"/>
                </a:lnTo>
                <a:lnTo>
                  <a:pt x="38007" y="9326"/>
                </a:lnTo>
                <a:lnTo>
                  <a:pt x="38051" y="9238"/>
                </a:lnTo>
                <a:lnTo>
                  <a:pt x="38095" y="9106"/>
                </a:lnTo>
                <a:lnTo>
                  <a:pt x="38095" y="7654"/>
                </a:lnTo>
                <a:lnTo>
                  <a:pt x="38139" y="5983"/>
                </a:lnTo>
                <a:lnTo>
                  <a:pt x="38183" y="3343"/>
                </a:lnTo>
                <a:lnTo>
                  <a:pt x="38183" y="2112"/>
                </a:lnTo>
                <a:lnTo>
                  <a:pt x="38139" y="1012"/>
                </a:lnTo>
                <a:lnTo>
                  <a:pt x="38139" y="880"/>
                </a:lnTo>
                <a:lnTo>
                  <a:pt x="38095" y="836"/>
                </a:lnTo>
                <a:lnTo>
                  <a:pt x="38007" y="748"/>
                </a:lnTo>
                <a:lnTo>
                  <a:pt x="37919" y="704"/>
                </a:lnTo>
                <a:lnTo>
                  <a:pt x="37831" y="704"/>
                </a:lnTo>
                <a:lnTo>
                  <a:pt x="37743" y="748"/>
                </a:lnTo>
                <a:lnTo>
                  <a:pt x="37655" y="792"/>
                </a:lnTo>
                <a:lnTo>
                  <a:pt x="37611" y="880"/>
                </a:lnTo>
                <a:lnTo>
                  <a:pt x="36951" y="2112"/>
                </a:lnTo>
                <a:lnTo>
                  <a:pt x="36291" y="3431"/>
                </a:lnTo>
                <a:lnTo>
                  <a:pt x="35719" y="4839"/>
                </a:lnTo>
                <a:lnTo>
                  <a:pt x="35455" y="5587"/>
                </a:lnTo>
                <a:lnTo>
                  <a:pt x="35236" y="6291"/>
                </a:lnTo>
                <a:lnTo>
                  <a:pt x="35236" y="4707"/>
                </a:lnTo>
                <a:lnTo>
                  <a:pt x="35192" y="2859"/>
                </a:lnTo>
                <a:lnTo>
                  <a:pt x="35192" y="1716"/>
                </a:lnTo>
                <a:lnTo>
                  <a:pt x="35148" y="1320"/>
                </a:lnTo>
                <a:lnTo>
                  <a:pt x="35104" y="1056"/>
                </a:lnTo>
                <a:lnTo>
                  <a:pt x="35016" y="880"/>
                </a:lnTo>
                <a:lnTo>
                  <a:pt x="34928" y="792"/>
                </a:lnTo>
                <a:lnTo>
                  <a:pt x="34796" y="704"/>
                </a:lnTo>
                <a:lnTo>
                  <a:pt x="34664" y="704"/>
                </a:lnTo>
                <a:lnTo>
                  <a:pt x="34532" y="748"/>
                </a:lnTo>
                <a:lnTo>
                  <a:pt x="34444" y="880"/>
                </a:lnTo>
                <a:lnTo>
                  <a:pt x="34136" y="1672"/>
                </a:lnTo>
                <a:lnTo>
                  <a:pt x="33872" y="2464"/>
                </a:lnTo>
                <a:lnTo>
                  <a:pt x="33608" y="3211"/>
                </a:lnTo>
                <a:lnTo>
                  <a:pt x="33432" y="3959"/>
                </a:lnTo>
                <a:lnTo>
                  <a:pt x="33124" y="5367"/>
                </a:lnTo>
                <a:lnTo>
                  <a:pt x="32904" y="6774"/>
                </a:lnTo>
                <a:lnTo>
                  <a:pt x="32904" y="6467"/>
                </a:lnTo>
                <a:lnTo>
                  <a:pt x="32772" y="5015"/>
                </a:lnTo>
                <a:lnTo>
                  <a:pt x="32596" y="3519"/>
                </a:lnTo>
                <a:lnTo>
                  <a:pt x="32464" y="2903"/>
                </a:lnTo>
                <a:lnTo>
                  <a:pt x="32244" y="1804"/>
                </a:lnTo>
                <a:lnTo>
                  <a:pt x="32156" y="1276"/>
                </a:lnTo>
                <a:lnTo>
                  <a:pt x="32156" y="1056"/>
                </a:lnTo>
                <a:lnTo>
                  <a:pt x="32200" y="924"/>
                </a:lnTo>
                <a:lnTo>
                  <a:pt x="32200" y="836"/>
                </a:lnTo>
                <a:lnTo>
                  <a:pt x="32156" y="704"/>
                </a:lnTo>
                <a:lnTo>
                  <a:pt x="32112" y="616"/>
                </a:lnTo>
                <a:lnTo>
                  <a:pt x="31980" y="572"/>
                </a:lnTo>
                <a:lnTo>
                  <a:pt x="31892" y="528"/>
                </a:lnTo>
                <a:lnTo>
                  <a:pt x="31760" y="572"/>
                </a:lnTo>
                <a:lnTo>
                  <a:pt x="31672" y="660"/>
                </a:lnTo>
                <a:lnTo>
                  <a:pt x="31628" y="748"/>
                </a:lnTo>
                <a:lnTo>
                  <a:pt x="31189" y="1936"/>
                </a:lnTo>
                <a:lnTo>
                  <a:pt x="30397" y="4003"/>
                </a:lnTo>
                <a:lnTo>
                  <a:pt x="30045" y="5103"/>
                </a:lnTo>
                <a:lnTo>
                  <a:pt x="29693" y="6203"/>
                </a:lnTo>
                <a:lnTo>
                  <a:pt x="29693" y="4751"/>
                </a:lnTo>
                <a:lnTo>
                  <a:pt x="29737" y="3255"/>
                </a:lnTo>
                <a:lnTo>
                  <a:pt x="29825" y="1804"/>
                </a:lnTo>
                <a:lnTo>
                  <a:pt x="29957" y="308"/>
                </a:lnTo>
                <a:lnTo>
                  <a:pt x="29957" y="220"/>
                </a:lnTo>
                <a:lnTo>
                  <a:pt x="29913" y="132"/>
                </a:lnTo>
                <a:lnTo>
                  <a:pt x="29825" y="44"/>
                </a:lnTo>
                <a:lnTo>
                  <a:pt x="29737" y="0"/>
                </a:lnTo>
                <a:lnTo>
                  <a:pt x="29517" y="0"/>
                </a:lnTo>
                <a:lnTo>
                  <a:pt x="29429" y="88"/>
                </a:lnTo>
                <a:lnTo>
                  <a:pt x="29385" y="132"/>
                </a:lnTo>
                <a:lnTo>
                  <a:pt x="28989" y="924"/>
                </a:lnTo>
                <a:lnTo>
                  <a:pt x="28637" y="1716"/>
                </a:lnTo>
                <a:lnTo>
                  <a:pt x="28329" y="2552"/>
                </a:lnTo>
                <a:lnTo>
                  <a:pt x="28021" y="3343"/>
                </a:lnTo>
                <a:lnTo>
                  <a:pt x="27494" y="4971"/>
                </a:lnTo>
                <a:lnTo>
                  <a:pt x="27098" y="6555"/>
                </a:lnTo>
                <a:lnTo>
                  <a:pt x="26966" y="5191"/>
                </a:lnTo>
                <a:lnTo>
                  <a:pt x="26834" y="3783"/>
                </a:lnTo>
                <a:lnTo>
                  <a:pt x="26482" y="924"/>
                </a:lnTo>
                <a:lnTo>
                  <a:pt x="26438" y="528"/>
                </a:lnTo>
                <a:lnTo>
                  <a:pt x="26394" y="440"/>
                </a:lnTo>
                <a:lnTo>
                  <a:pt x="26350" y="352"/>
                </a:lnTo>
                <a:lnTo>
                  <a:pt x="26262" y="308"/>
                </a:lnTo>
                <a:lnTo>
                  <a:pt x="26130" y="264"/>
                </a:lnTo>
                <a:lnTo>
                  <a:pt x="26042" y="264"/>
                </a:lnTo>
                <a:lnTo>
                  <a:pt x="25954" y="352"/>
                </a:lnTo>
                <a:lnTo>
                  <a:pt x="25866" y="396"/>
                </a:lnTo>
                <a:lnTo>
                  <a:pt x="25822" y="528"/>
                </a:lnTo>
                <a:lnTo>
                  <a:pt x="25338" y="2947"/>
                </a:lnTo>
                <a:lnTo>
                  <a:pt x="25030" y="4531"/>
                </a:lnTo>
                <a:lnTo>
                  <a:pt x="24986" y="4707"/>
                </a:lnTo>
                <a:lnTo>
                  <a:pt x="24986" y="4751"/>
                </a:lnTo>
                <a:lnTo>
                  <a:pt x="24986" y="4795"/>
                </a:lnTo>
                <a:lnTo>
                  <a:pt x="24634" y="6247"/>
                </a:lnTo>
                <a:lnTo>
                  <a:pt x="24370" y="7214"/>
                </a:lnTo>
                <a:lnTo>
                  <a:pt x="24062" y="8138"/>
                </a:lnTo>
                <a:lnTo>
                  <a:pt x="23930" y="6686"/>
                </a:lnTo>
                <a:lnTo>
                  <a:pt x="23799" y="5059"/>
                </a:lnTo>
                <a:lnTo>
                  <a:pt x="23755" y="3783"/>
                </a:lnTo>
                <a:lnTo>
                  <a:pt x="23623" y="2552"/>
                </a:lnTo>
                <a:lnTo>
                  <a:pt x="23491" y="1364"/>
                </a:lnTo>
                <a:lnTo>
                  <a:pt x="23359" y="836"/>
                </a:lnTo>
                <a:lnTo>
                  <a:pt x="23227" y="352"/>
                </a:lnTo>
                <a:lnTo>
                  <a:pt x="23183" y="264"/>
                </a:lnTo>
                <a:lnTo>
                  <a:pt x="23139" y="176"/>
                </a:lnTo>
                <a:lnTo>
                  <a:pt x="23051" y="132"/>
                </a:lnTo>
                <a:lnTo>
                  <a:pt x="22963" y="132"/>
                </a:lnTo>
                <a:lnTo>
                  <a:pt x="22831" y="176"/>
                </a:lnTo>
                <a:lnTo>
                  <a:pt x="22743" y="220"/>
                </a:lnTo>
                <a:lnTo>
                  <a:pt x="22699" y="264"/>
                </a:lnTo>
                <a:lnTo>
                  <a:pt x="22655" y="396"/>
                </a:lnTo>
                <a:lnTo>
                  <a:pt x="22523" y="1100"/>
                </a:lnTo>
                <a:lnTo>
                  <a:pt x="22303" y="1892"/>
                </a:lnTo>
                <a:lnTo>
                  <a:pt x="21863" y="3607"/>
                </a:lnTo>
                <a:lnTo>
                  <a:pt x="21511" y="4883"/>
                </a:lnTo>
                <a:lnTo>
                  <a:pt x="21203" y="6115"/>
                </a:lnTo>
                <a:lnTo>
                  <a:pt x="21203" y="4619"/>
                </a:lnTo>
                <a:lnTo>
                  <a:pt x="21247" y="3123"/>
                </a:lnTo>
                <a:lnTo>
                  <a:pt x="21247" y="1760"/>
                </a:lnTo>
                <a:lnTo>
                  <a:pt x="21291" y="440"/>
                </a:lnTo>
                <a:lnTo>
                  <a:pt x="21247" y="308"/>
                </a:lnTo>
                <a:lnTo>
                  <a:pt x="21203" y="220"/>
                </a:lnTo>
                <a:lnTo>
                  <a:pt x="21115" y="176"/>
                </a:lnTo>
                <a:lnTo>
                  <a:pt x="21027" y="132"/>
                </a:lnTo>
                <a:lnTo>
                  <a:pt x="20939" y="132"/>
                </a:lnTo>
                <a:lnTo>
                  <a:pt x="20807" y="176"/>
                </a:lnTo>
                <a:lnTo>
                  <a:pt x="20763" y="220"/>
                </a:lnTo>
                <a:lnTo>
                  <a:pt x="20675" y="308"/>
                </a:lnTo>
                <a:lnTo>
                  <a:pt x="20455" y="1056"/>
                </a:lnTo>
                <a:lnTo>
                  <a:pt x="20191" y="1804"/>
                </a:lnTo>
                <a:lnTo>
                  <a:pt x="19796" y="3343"/>
                </a:lnTo>
                <a:lnTo>
                  <a:pt x="19488" y="4927"/>
                </a:lnTo>
                <a:lnTo>
                  <a:pt x="19180" y="6467"/>
                </a:lnTo>
                <a:lnTo>
                  <a:pt x="19048" y="7170"/>
                </a:lnTo>
                <a:lnTo>
                  <a:pt x="18960" y="6115"/>
                </a:lnTo>
                <a:lnTo>
                  <a:pt x="18872" y="4971"/>
                </a:lnTo>
                <a:lnTo>
                  <a:pt x="18784" y="3651"/>
                </a:lnTo>
                <a:lnTo>
                  <a:pt x="18652" y="2376"/>
                </a:lnTo>
                <a:lnTo>
                  <a:pt x="18564" y="1804"/>
                </a:lnTo>
                <a:lnTo>
                  <a:pt x="18432" y="1232"/>
                </a:lnTo>
                <a:lnTo>
                  <a:pt x="18300" y="704"/>
                </a:lnTo>
                <a:lnTo>
                  <a:pt x="18168" y="176"/>
                </a:lnTo>
                <a:lnTo>
                  <a:pt x="18036" y="44"/>
                </a:lnTo>
                <a:lnTo>
                  <a:pt x="17860" y="0"/>
                </a:lnTo>
                <a:lnTo>
                  <a:pt x="17728" y="44"/>
                </a:lnTo>
                <a:lnTo>
                  <a:pt x="17596" y="176"/>
                </a:lnTo>
                <a:lnTo>
                  <a:pt x="17376" y="748"/>
                </a:lnTo>
                <a:lnTo>
                  <a:pt x="17156" y="1364"/>
                </a:lnTo>
                <a:lnTo>
                  <a:pt x="17024" y="2024"/>
                </a:lnTo>
                <a:lnTo>
                  <a:pt x="16892" y="2684"/>
                </a:lnTo>
                <a:lnTo>
                  <a:pt x="16760" y="4135"/>
                </a:lnTo>
                <a:lnTo>
                  <a:pt x="16672" y="5543"/>
                </a:lnTo>
                <a:lnTo>
                  <a:pt x="16628" y="6599"/>
                </a:lnTo>
                <a:lnTo>
                  <a:pt x="16540" y="7522"/>
                </a:lnTo>
                <a:lnTo>
                  <a:pt x="16013" y="5499"/>
                </a:lnTo>
                <a:lnTo>
                  <a:pt x="15617" y="3695"/>
                </a:lnTo>
                <a:lnTo>
                  <a:pt x="15441" y="2815"/>
                </a:lnTo>
                <a:lnTo>
                  <a:pt x="15309" y="1980"/>
                </a:lnTo>
                <a:lnTo>
                  <a:pt x="15221" y="1188"/>
                </a:lnTo>
                <a:lnTo>
                  <a:pt x="15133" y="352"/>
                </a:lnTo>
                <a:lnTo>
                  <a:pt x="15133" y="264"/>
                </a:lnTo>
                <a:lnTo>
                  <a:pt x="15089" y="176"/>
                </a:lnTo>
                <a:lnTo>
                  <a:pt x="15001" y="88"/>
                </a:lnTo>
                <a:lnTo>
                  <a:pt x="14781" y="88"/>
                </a:lnTo>
                <a:lnTo>
                  <a:pt x="14693" y="132"/>
                </a:lnTo>
                <a:lnTo>
                  <a:pt x="14605" y="220"/>
                </a:lnTo>
                <a:lnTo>
                  <a:pt x="14561" y="308"/>
                </a:lnTo>
                <a:lnTo>
                  <a:pt x="14385" y="1276"/>
                </a:lnTo>
                <a:lnTo>
                  <a:pt x="14209" y="2332"/>
                </a:lnTo>
                <a:lnTo>
                  <a:pt x="13945" y="4663"/>
                </a:lnTo>
                <a:lnTo>
                  <a:pt x="13725" y="6423"/>
                </a:lnTo>
                <a:lnTo>
                  <a:pt x="13505" y="8050"/>
                </a:lnTo>
                <a:lnTo>
                  <a:pt x="13329" y="7566"/>
                </a:lnTo>
                <a:lnTo>
                  <a:pt x="13241" y="7126"/>
                </a:lnTo>
                <a:lnTo>
                  <a:pt x="13065" y="6115"/>
                </a:lnTo>
                <a:lnTo>
                  <a:pt x="13021" y="5059"/>
                </a:lnTo>
                <a:lnTo>
                  <a:pt x="12977" y="3959"/>
                </a:lnTo>
                <a:lnTo>
                  <a:pt x="12933" y="2947"/>
                </a:lnTo>
                <a:lnTo>
                  <a:pt x="12845" y="1980"/>
                </a:lnTo>
                <a:lnTo>
                  <a:pt x="12713" y="1056"/>
                </a:lnTo>
                <a:lnTo>
                  <a:pt x="12625" y="616"/>
                </a:lnTo>
                <a:lnTo>
                  <a:pt x="12493" y="220"/>
                </a:lnTo>
                <a:lnTo>
                  <a:pt x="12405" y="132"/>
                </a:lnTo>
                <a:lnTo>
                  <a:pt x="12361" y="44"/>
                </a:lnTo>
                <a:lnTo>
                  <a:pt x="12273" y="0"/>
                </a:lnTo>
                <a:close/>
              </a:path>
            </a:pathLst>
          </a:custGeom>
          <a:solidFill>
            <a:srgbClr val="DF3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10" name="Google Shape;110;p4"/>
          <p:cNvGrpSpPr/>
          <p:nvPr/>
        </p:nvGrpSpPr>
        <p:grpSpPr>
          <a:xfrm>
            <a:off x="-629037" y="318490"/>
            <a:ext cx="1768476" cy="512617"/>
            <a:chOff x="1432400" y="3472775"/>
            <a:chExt cx="910600" cy="263950"/>
          </a:xfrm>
        </p:grpSpPr>
        <p:sp>
          <p:nvSpPr>
            <p:cNvPr id="111" name="Google Shape;111;p4"/>
            <p:cNvSpPr/>
            <p:nvPr/>
          </p:nvSpPr>
          <p:spPr>
            <a:xfrm>
              <a:off x="1432400" y="3483775"/>
              <a:ext cx="16525" cy="201275"/>
            </a:xfrm>
            <a:custGeom>
              <a:rect b="b" l="l" r="r" t="t"/>
              <a:pathLst>
                <a:path extrusionOk="0" h="8051" w="661">
                  <a:moveTo>
                    <a:pt x="177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89" y="7742"/>
                  </a:lnTo>
                  <a:lnTo>
                    <a:pt x="89" y="7874"/>
                  </a:lnTo>
                  <a:lnTo>
                    <a:pt x="177" y="7962"/>
                  </a:lnTo>
                  <a:lnTo>
                    <a:pt x="265" y="8006"/>
                  </a:lnTo>
                  <a:lnTo>
                    <a:pt x="397" y="8050"/>
                  </a:lnTo>
                  <a:lnTo>
                    <a:pt x="485" y="8006"/>
                  </a:lnTo>
                  <a:lnTo>
                    <a:pt x="572" y="7962"/>
                  </a:lnTo>
                  <a:lnTo>
                    <a:pt x="660" y="7874"/>
                  </a:lnTo>
                  <a:lnTo>
                    <a:pt x="660" y="774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474200" y="3492575"/>
              <a:ext cx="16525" cy="181475"/>
            </a:xfrm>
            <a:custGeom>
              <a:rect b="b" l="l" r="r" t="t"/>
              <a:pathLst>
                <a:path extrusionOk="0" h="7259" w="661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44" y="6995"/>
                  </a:lnTo>
                  <a:lnTo>
                    <a:pt x="88" y="7083"/>
                  </a:lnTo>
                  <a:lnTo>
                    <a:pt x="132" y="7170"/>
                  </a:lnTo>
                  <a:lnTo>
                    <a:pt x="220" y="7258"/>
                  </a:lnTo>
                  <a:lnTo>
                    <a:pt x="484" y="7258"/>
                  </a:lnTo>
                  <a:lnTo>
                    <a:pt x="572" y="7170"/>
                  </a:lnTo>
                  <a:lnTo>
                    <a:pt x="616" y="7083"/>
                  </a:lnTo>
                  <a:lnTo>
                    <a:pt x="660" y="6951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518175" y="3496975"/>
              <a:ext cx="15425" cy="239750"/>
            </a:xfrm>
            <a:custGeom>
              <a:rect b="b" l="l" r="r" t="t"/>
              <a:pathLst>
                <a:path extrusionOk="0" h="9590" w="617">
                  <a:moveTo>
                    <a:pt x="221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1" y="9282"/>
                  </a:lnTo>
                  <a:lnTo>
                    <a:pt x="45" y="9414"/>
                  </a:lnTo>
                  <a:lnTo>
                    <a:pt x="89" y="9502"/>
                  </a:lnTo>
                  <a:lnTo>
                    <a:pt x="177" y="9546"/>
                  </a:lnTo>
                  <a:lnTo>
                    <a:pt x="309" y="9590"/>
                  </a:lnTo>
                  <a:lnTo>
                    <a:pt x="441" y="9546"/>
                  </a:lnTo>
                  <a:lnTo>
                    <a:pt x="529" y="9502"/>
                  </a:lnTo>
                  <a:lnTo>
                    <a:pt x="573" y="9414"/>
                  </a:lnTo>
                  <a:lnTo>
                    <a:pt x="617" y="9282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559975" y="3494775"/>
              <a:ext cx="17625" cy="199075"/>
            </a:xfrm>
            <a:custGeom>
              <a:rect b="b" l="l" r="r" t="t"/>
              <a:pathLst>
                <a:path extrusionOk="0" h="7963" w="705">
                  <a:moveTo>
                    <a:pt x="264" y="0"/>
                  </a:moveTo>
                  <a:lnTo>
                    <a:pt x="176" y="88"/>
                  </a:lnTo>
                  <a:lnTo>
                    <a:pt x="88" y="176"/>
                  </a:lnTo>
                  <a:lnTo>
                    <a:pt x="88" y="308"/>
                  </a:lnTo>
                  <a:lnTo>
                    <a:pt x="132" y="2112"/>
                  </a:lnTo>
                  <a:lnTo>
                    <a:pt x="132" y="3959"/>
                  </a:lnTo>
                  <a:lnTo>
                    <a:pt x="88" y="5807"/>
                  </a:lnTo>
                  <a:lnTo>
                    <a:pt x="0" y="7654"/>
                  </a:lnTo>
                  <a:lnTo>
                    <a:pt x="44" y="7742"/>
                  </a:lnTo>
                  <a:lnTo>
                    <a:pt x="88" y="7874"/>
                  </a:lnTo>
                  <a:lnTo>
                    <a:pt x="176" y="7918"/>
                  </a:lnTo>
                  <a:lnTo>
                    <a:pt x="308" y="7962"/>
                  </a:lnTo>
                  <a:lnTo>
                    <a:pt x="440" y="7918"/>
                  </a:lnTo>
                  <a:lnTo>
                    <a:pt x="528" y="7874"/>
                  </a:lnTo>
                  <a:lnTo>
                    <a:pt x="572" y="7786"/>
                  </a:lnTo>
                  <a:lnTo>
                    <a:pt x="616" y="7654"/>
                  </a:lnTo>
                  <a:lnTo>
                    <a:pt x="660" y="5807"/>
                  </a:lnTo>
                  <a:lnTo>
                    <a:pt x="704" y="3959"/>
                  </a:lnTo>
                  <a:lnTo>
                    <a:pt x="704" y="2112"/>
                  </a:lnTo>
                  <a:lnTo>
                    <a:pt x="704" y="264"/>
                  </a:lnTo>
                  <a:lnTo>
                    <a:pt x="660" y="176"/>
                  </a:lnTo>
                  <a:lnTo>
                    <a:pt x="572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614950" y="3472775"/>
              <a:ext cx="26425" cy="214475"/>
            </a:xfrm>
            <a:custGeom>
              <a:rect b="b" l="l" r="r" t="t"/>
              <a:pathLst>
                <a:path extrusionOk="0" h="8579" w="1057">
                  <a:moveTo>
                    <a:pt x="265" y="1"/>
                  </a:moveTo>
                  <a:lnTo>
                    <a:pt x="133" y="45"/>
                  </a:lnTo>
                  <a:lnTo>
                    <a:pt x="45" y="133"/>
                  </a:lnTo>
                  <a:lnTo>
                    <a:pt x="1" y="221"/>
                  </a:lnTo>
                  <a:lnTo>
                    <a:pt x="1" y="352"/>
                  </a:lnTo>
                  <a:lnTo>
                    <a:pt x="133" y="1320"/>
                  </a:lnTo>
                  <a:lnTo>
                    <a:pt x="265" y="2288"/>
                  </a:lnTo>
                  <a:lnTo>
                    <a:pt x="353" y="3300"/>
                  </a:lnTo>
                  <a:lnTo>
                    <a:pt x="441" y="4267"/>
                  </a:lnTo>
                  <a:lnTo>
                    <a:pt x="485" y="5279"/>
                  </a:lnTo>
                  <a:lnTo>
                    <a:pt x="485" y="6247"/>
                  </a:lnTo>
                  <a:lnTo>
                    <a:pt x="441" y="7259"/>
                  </a:lnTo>
                  <a:lnTo>
                    <a:pt x="397" y="8270"/>
                  </a:lnTo>
                  <a:lnTo>
                    <a:pt x="441" y="8358"/>
                  </a:lnTo>
                  <a:lnTo>
                    <a:pt x="485" y="8446"/>
                  </a:lnTo>
                  <a:lnTo>
                    <a:pt x="573" y="8534"/>
                  </a:lnTo>
                  <a:lnTo>
                    <a:pt x="705" y="8578"/>
                  </a:lnTo>
                  <a:lnTo>
                    <a:pt x="837" y="8534"/>
                  </a:lnTo>
                  <a:lnTo>
                    <a:pt x="925" y="8490"/>
                  </a:lnTo>
                  <a:lnTo>
                    <a:pt x="968" y="8402"/>
                  </a:lnTo>
                  <a:lnTo>
                    <a:pt x="1012" y="8270"/>
                  </a:lnTo>
                  <a:lnTo>
                    <a:pt x="1056" y="7259"/>
                  </a:lnTo>
                  <a:lnTo>
                    <a:pt x="1056" y="6291"/>
                  </a:lnTo>
                  <a:lnTo>
                    <a:pt x="1056" y="5279"/>
                  </a:lnTo>
                  <a:lnTo>
                    <a:pt x="1012" y="4267"/>
                  </a:lnTo>
                  <a:lnTo>
                    <a:pt x="968" y="3256"/>
                  </a:lnTo>
                  <a:lnTo>
                    <a:pt x="881" y="2244"/>
                  </a:lnTo>
                  <a:lnTo>
                    <a:pt x="749" y="1232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656750" y="3492575"/>
              <a:ext cx="23125" cy="238650"/>
            </a:xfrm>
            <a:custGeom>
              <a:rect b="b" l="l" r="r" t="t"/>
              <a:pathLst>
                <a:path extrusionOk="0" h="9546" w="925">
                  <a:moveTo>
                    <a:pt x="264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200"/>
                  </a:lnTo>
                  <a:lnTo>
                    <a:pt x="308" y="4091"/>
                  </a:lnTo>
                  <a:lnTo>
                    <a:pt x="308" y="5939"/>
                  </a:lnTo>
                  <a:lnTo>
                    <a:pt x="220" y="7830"/>
                  </a:lnTo>
                  <a:lnTo>
                    <a:pt x="176" y="7962"/>
                  </a:lnTo>
                  <a:lnTo>
                    <a:pt x="176" y="8094"/>
                  </a:lnTo>
                  <a:lnTo>
                    <a:pt x="660" y="9546"/>
                  </a:lnTo>
                  <a:lnTo>
                    <a:pt x="792" y="8138"/>
                  </a:lnTo>
                  <a:lnTo>
                    <a:pt x="880" y="7127"/>
                  </a:lnTo>
                  <a:lnTo>
                    <a:pt x="924" y="6159"/>
                  </a:lnTo>
                  <a:lnTo>
                    <a:pt x="924" y="5147"/>
                  </a:lnTo>
                  <a:lnTo>
                    <a:pt x="924" y="4179"/>
                  </a:lnTo>
                  <a:lnTo>
                    <a:pt x="880" y="3212"/>
                  </a:lnTo>
                  <a:lnTo>
                    <a:pt x="836" y="2200"/>
                  </a:lnTo>
                  <a:lnTo>
                    <a:pt x="748" y="1232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709525" y="3496975"/>
              <a:ext cx="17625" cy="210075"/>
            </a:xfrm>
            <a:custGeom>
              <a:rect b="b" l="l" r="r" t="t"/>
              <a:pathLst>
                <a:path extrusionOk="0" h="8403" w="705">
                  <a:moveTo>
                    <a:pt x="265" y="0"/>
                  </a:moveTo>
                  <a:lnTo>
                    <a:pt x="177" y="88"/>
                  </a:lnTo>
                  <a:lnTo>
                    <a:pt x="133" y="176"/>
                  </a:lnTo>
                  <a:lnTo>
                    <a:pt x="89" y="308"/>
                  </a:lnTo>
                  <a:lnTo>
                    <a:pt x="1" y="8094"/>
                  </a:lnTo>
                  <a:lnTo>
                    <a:pt x="45" y="8182"/>
                  </a:lnTo>
                  <a:lnTo>
                    <a:pt x="89" y="8314"/>
                  </a:lnTo>
                  <a:lnTo>
                    <a:pt x="177" y="8358"/>
                  </a:lnTo>
                  <a:lnTo>
                    <a:pt x="309" y="8402"/>
                  </a:lnTo>
                  <a:lnTo>
                    <a:pt x="441" y="8358"/>
                  </a:lnTo>
                  <a:lnTo>
                    <a:pt x="529" y="8314"/>
                  </a:lnTo>
                  <a:lnTo>
                    <a:pt x="573" y="8226"/>
                  </a:lnTo>
                  <a:lnTo>
                    <a:pt x="617" y="8094"/>
                  </a:lnTo>
                  <a:lnTo>
                    <a:pt x="705" y="308"/>
                  </a:lnTo>
                  <a:lnTo>
                    <a:pt x="661" y="176"/>
                  </a:lnTo>
                  <a:lnTo>
                    <a:pt x="617" y="8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750225" y="3501375"/>
              <a:ext cx="22025" cy="196875"/>
            </a:xfrm>
            <a:custGeom>
              <a:rect b="b" l="l" r="r" t="t"/>
              <a:pathLst>
                <a:path extrusionOk="0" h="7875" w="881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32" y="2112"/>
                  </a:lnTo>
                  <a:lnTo>
                    <a:pt x="220" y="3915"/>
                  </a:lnTo>
                  <a:lnTo>
                    <a:pt x="264" y="5763"/>
                  </a:lnTo>
                  <a:lnTo>
                    <a:pt x="308" y="7566"/>
                  </a:lnTo>
                  <a:lnTo>
                    <a:pt x="308" y="7698"/>
                  </a:lnTo>
                  <a:lnTo>
                    <a:pt x="396" y="7786"/>
                  </a:lnTo>
                  <a:lnTo>
                    <a:pt x="484" y="7830"/>
                  </a:lnTo>
                  <a:lnTo>
                    <a:pt x="616" y="7874"/>
                  </a:lnTo>
                  <a:lnTo>
                    <a:pt x="704" y="7830"/>
                  </a:lnTo>
                  <a:lnTo>
                    <a:pt x="792" y="7786"/>
                  </a:lnTo>
                  <a:lnTo>
                    <a:pt x="880" y="7698"/>
                  </a:lnTo>
                  <a:lnTo>
                    <a:pt x="880" y="7566"/>
                  </a:lnTo>
                  <a:lnTo>
                    <a:pt x="880" y="5719"/>
                  </a:lnTo>
                  <a:lnTo>
                    <a:pt x="792" y="3915"/>
                  </a:lnTo>
                  <a:lnTo>
                    <a:pt x="748" y="2068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528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799700" y="3536550"/>
              <a:ext cx="18725" cy="170500"/>
            </a:xfrm>
            <a:custGeom>
              <a:rect b="b" l="l" r="r" t="t"/>
              <a:pathLst>
                <a:path extrusionOk="0" h="6820" w="749">
                  <a:moveTo>
                    <a:pt x="133" y="1"/>
                  </a:moveTo>
                  <a:lnTo>
                    <a:pt x="45" y="89"/>
                  </a:lnTo>
                  <a:lnTo>
                    <a:pt x="1" y="177"/>
                  </a:lnTo>
                  <a:lnTo>
                    <a:pt x="1" y="309"/>
                  </a:lnTo>
                  <a:lnTo>
                    <a:pt x="177" y="6511"/>
                  </a:lnTo>
                  <a:lnTo>
                    <a:pt x="177" y="6643"/>
                  </a:lnTo>
                  <a:lnTo>
                    <a:pt x="265" y="6731"/>
                  </a:lnTo>
                  <a:lnTo>
                    <a:pt x="353" y="6775"/>
                  </a:lnTo>
                  <a:lnTo>
                    <a:pt x="485" y="6819"/>
                  </a:lnTo>
                  <a:lnTo>
                    <a:pt x="573" y="6775"/>
                  </a:lnTo>
                  <a:lnTo>
                    <a:pt x="705" y="6731"/>
                  </a:lnTo>
                  <a:lnTo>
                    <a:pt x="749" y="6599"/>
                  </a:lnTo>
                  <a:lnTo>
                    <a:pt x="749" y="6511"/>
                  </a:lnTo>
                  <a:lnTo>
                    <a:pt x="573" y="265"/>
                  </a:lnTo>
                  <a:lnTo>
                    <a:pt x="573" y="177"/>
                  </a:lnTo>
                  <a:lnTo>
                    <a:pt x="485" y="89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1860200" y="3499175"/>
              <a:ext cx="24200" cy="199075"/>
            </a:xfrm>
            <a:custGeom>
              <a:rect b="b" l="l" r="r" t="t"/>
              <a:pathLst>
                <a:path extrusionOk="0" h="7963" w="968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156"/>
                  </a:lnTo>
                  <a:lnTo>
                    <a:pt x="308" y="3959"/>
                  </a:lnTo>
                  <a:lnTo>
                    <a:pt x="352" y="5807"/>
                  </a:lnTo>
                  <a:lnTo>
                    <a:pt x="352" y="7654"/>
                  </a:lnTo>
                  <a:lnTo>
                    <a:pt x="352" y="7742"/>
                  </a:lnTo>
                  <a:lnTo>
                    <a:pt x="440" y="7874"/>
                  </a:lnTo>
                  <a:lnTo>
                    <a:pt x="528" y="7918"/>
                  </a:lnTo>
                  <a:lnTo>
                    <a:pt x="616" y="7962"/>
                  </a:lnTo>
                  <a:lnTo>
                    <a:pt x="660" y="7962"/>
                  </a:lnTo>
                  <a:lnTo>
                    <a:pt x="748" y="7918"/>
                  </a:lnTo>
                  <a:lnTo>
                    <a:pt x="836" y="7874"/>
                  </a:lnTo>
                  <a:lnTo>
                    <a:pt x="924" y="7786"/>
                  </a:lnTo>
                  <a:lnTo>
                    <a:pt x="924" y="7654"/>
                  </a:lnTo>
                  <a:lnTo>
                    <a:pt x="968" y="5807"/>
                  </a:lnTo>
                  <a:lnTo>
                    <a:pt x="924" y="3959"/>
                  </a:lnTo>
                  <a:lnTo>
                    <a:pt x="792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938275" y="3499175"/>
              <a:ext cx="18725" cy="172675"/>
            </a:xfrm>
            <a:custGeom>
              <a:rect b="b" l="l" r="r" t="t"/>
              <a:pathLst>
                <a:path extrusionOk="0" h="6907" w="749">
                  <a:moveTo>
                    <a:pt x="176" y="0"/>
                  </a:move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76" y="6599"/>
                  </a:lnTo>
                  <a:lnTo>
                    <a:pt x="176" y="6731"/>
                  </a:lnTo>
                  <a:lnTo>
                    <a:pt x="264" y="6819"/>
                  </a:lnTo>
                  <a:lnTo>
                    <a:pt x="352" y="6863"/>
                  </a:lnTo>
                  <a:lnTo>
                    <a:pt x="484" y="6906"/>
                  </a:lnTo>
                  <a:lnTo>
                    <a:pt x="572" y="6863"/>
                  </a:lnTo>
                  <a:lnTo>
                    <a:pt x="660" y="6819"/>
                  </a:lnTo>
                  <a:lnTo>
                    <a:pt x="748" y="6731"/>
                  </a:lnTo>
                  <a:lnTo>
                    <a:pt x="748" y="6599"/>
                  </a:lnTo>
                  <a:lnTo>
                    <a:pt x="616" y="264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008650" y="3472775"/>
              <a:ext cx="18725" cy="200175"/>
            </a:xfrm>
            <a:custGeom>
              <a:rect b="b" l="l" r="r" t="t"/>
              <a:pathLst>
                <a:path extrusionOk="0" h="8007" w="749">
                  <a:moveTo>
                    <a:pt x="177" y="1"/>
                  </a:moveTo>
                  <a:lnTo>
                    <a:pt x="89" y="89"/>
                  </a:lnTo>
                  <a:lnTo>
                    <a:pt x="1" y="177"/>
                  </a:lnTo>
                  <a:lnTo>
                    <a:pt x="1" y="308"/>
                  </a:lnTo>
                  <a:lnTo>
                    <a:pt x="89" y="2156"/>
                  </a:lnTo>
                  <a:lnTo>
                    <a:pt x="133" y="4004"/>
                  </a:lnTo>
                  <a:lnTo>
                    <a:pt x="133" y="5851"/>
                  </a:lnTo>
                  <a:lnTo>
                    <a:pt x="89" y="7699"/>
                  </a:lnTo>
                  <a:lnTo>
                    <a:pt x="133" y="7831"/>
                  </a:lnTo>
                  <a:lnTo>
                    <a:pt x="177" y="7919"/>
                  </a:lnTo>
                  <a:lnTo>
                    <a:pt x="265" y="8006"/>
                  </a:lnTo>
                  <a:lnTo>
                    <a:pt x="529" y="8006"/>
                  </a:lnTo>
                  <a:lnTo>
                    <a:pt x="617" y="7919"/>
                  </a:lnTo>
                  <a:lnTo>
                    <a:pt x="660" y="7831"/>
                  </a:lnTo>
                  <a:lnTo>
                    <a:pt x="704" y="7743"/>
                  </a:lnTo>
                  <a:lnTo>
                    <a:pt x="748" y="5851"/>
                  </a:lnTo>
                  <a:lnTo>
                    <a:pt x="748" y="4004"/>
                  </a:lnTo>
                  <a:lnTo>
                    <a:pt x="704" y="2156"/>
                  </a:lnTo>
                  <a:lnTo>
                    <a:pt x="617" y="265"/>
                  </a:lnTo>
                  <a:lnTo>
                    <a:pt x="573" y="177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065850" y="3507975"/>
              <a:ext cx="20900" cy="170475"/>
            </a:xfrm>
            <a:custGeom>
              <a:rect b="b" l="l" r="r" t="t"/>
              <a:pathLst>
                <a:path extrusionOk="0" h="6819" w="836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264" y="6554"/>
                  </a:lnTo>
                  <a:lnTo>
                    <a:pt x="264" y="6642"/>
                  </a:lnTo>
                  <a:lnTo>
                    <a:pt x="352" y="6730"/>
                  </a:lnTo>
                  <a:lnTo>
                    <a:pt x="440" y="6818"/>
                  </a:lnTo>
                  <a:lnTo>
                    <a:pt x="704" y="6818"/>
                  </a:lnTo>
                  <a:lnTo>
                    <a:pt x="792" y="6730"/>
                  </a:lnTo>
                  <a:lnTo>
                    <a:pt x="836" y="6642"/>
                  </a:lnTo>
                  <a:lnTo>
                    <a:pt x="836" y="6511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2140625" y="3521175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220" y="0"/>
                  </a:moveTo>
                  <a:lnTo>
                    <a:pt x="132" y="88"/>
                  </a:lnTo>
                  <a:lnTo>
                    <a:pt x="44" y="176"/>
                  </a:lnTo>
                  <a:lnTo>
                    <a:pt x="44" y="264"/>
                  </a:lnTo>
                  <a:lnTo>
                    <a:pt x="0" y="6730"/>
                  </a:lnTo>
                  <a:lnTo>
                    <a:pt x="44" y="6862"/>
                  </a:lnTo>
                  <a:lnTo>
                    <a:pt x="88" y="6950"/>
                  </a:lnTo>
                  <a:lnTo>
                    <a:pt x="220" y="7038"/>
                  </a:lnTo>
                  <a:lnTo>
                    <a:pt x="440" y="7038"/>
                  </a:lnTo>
                  <a:lnTo>
                    <a:pt x="528" y="6950"/>
                  </a:lnTo>
                  <a:lnTo>
                    <a:pt x="616" y="6862"/>
                  </a:lnTo>
                  <a:lnTo>
                    <a:pt x="616" y="6730"/>
                  </a:lnTo>
                  <a:lnTo>
                    <a:pt x="660" y="308"/>
                  </a:lnTo>
                  <a:lnTo>
                    <a:pt x="616" y="176"/>
                  </a:lnTo>
                  <a:lnTo>
                    <a:pt x="572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2205500" y="3505775"/>
              <a:ext cx="20925" cy="202375"/>
            </a:xfrm>
            <a:custGeom>
              <a:rect b="b" l="l" r="r" t="t"/>
              <a:pathLst>
                <a:path extrusionOk="0" h="8095" w="837">
                  <a:moveTo>
                    <a:pt x="309" y="0"/>
                  </a:moveTo>
                  <a:lnTo>
                    <a:pt x="221" y="88"/>
                  </a:lnTo>
                  <a:lnTo>
                    <a:pt x="177" y="176"/>
                  </a:lnTo>
                  <a:lnTo>
                    <a:pt x="133" y="308"/>
                  </a:lnTo>
                  <a:lnTo>
                    <a:pt x="221" y="2156"/>
                  </a:lnTo>
                  <a:lnTo>
                    <a:pt x="221" y="4047"/>
                  </a:lnTo>
                  <a:lnTo>
                    <a:pt x="133" y="5895"/>
                  </a:lnTo>
                  <a:lnTo>
                    <a:pt x="1" y="7786"/>
                  </a:lnTo>
                  <a:lnTo>
                    <a:pt x="1" y="7874"/>
                  </a:lnTo>
                  <a:lnTo>
                    <a:pt x="45" y="8006"/>
                  </a:lnTo>
                  <a:lnTo>
                    <a:pt x="133" y="8050"/>
                  </a:lnTo>
                  <a:lnTo>
                    <a:pt x="265" y="8094"/>
                  </a:lnTo>
                  <a:lnTo>
                    <a:pt x="397" y="8094"/>
                  </a:lnTo>
                  <a:lnTo>
                    <a:pt x="484" y="8006"/>
                  </a:lnTo>
                  <a:lnTo>
                    <a:pt x="528" y="7962"/>
                  </a:lnTo>
                  <a:lnTo>
                    <a:pt x="572" y="7830"/>
                  </a:lnTo>
                  <a:lnTo>
                    <a:pt x="748" y="5939"/>
                  </a:lnTo>
                  <a:lnTo>
                    <a:pt x="792" y="4047"/>
                  </a:lnTo>
                  <a:lnTo>
                    <a:pt x="836" y="2156"/>
                  </a:lnTo>
                  <a:lnTo>
                    <a:pt x="748" y="264"/>
                  </a:lnTo>
                  <a:lnTo>
                    <a:pt x="704" y="176"/>
                  </a:lnTo>
                  <a:lnTo>
                    <a:pt x="660" y="44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253900" y="3518975"/>
              <a:ext cx="23100" cy="211150"/>
            </a:xfrm>
            <a:custGeom>
              <a:rect b="b" l="l" r="r" t="t"/>
              <a:pathLst>
                <a:path extrusionOk="0" h="8446" w="924">
                  <a:moveTo>
                    <a:pt x="396" y="0"/>
                  </a:moveTo>
                  <a:lnTo>
                    <a:pt x="264" y="44"/>
                  </a:lnTo>
                  <a:lnTo>
                    <a:pt x="220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276"/>
                  </a:lnTo>
                  <a:lnTo>
                    <a:pt x="308" y="2287"/>
                  </a:lnTo>
                  <a:lnTo>
                    <a:pt x="308" y="3255"/>
                  </a:lnTo>
                  <a:lnTo>
                    <a:pt x="308" y="4223"/>
                  </a:lnTo>
                  <a:lnTo>
                    <a:pt x="176" y="6202"/>
                  </a:lnTo>
                  <a:lnTo>
                    <a:pt x="0" y="8138"/>
                  </a:lnTo>
                  <a:lnTo>
                    <a:pt x="0" y="8226"/>
                  </a:lnTo>
                  <a:lnTo>
                    <a:pt x="44" y="8358"/>
                  </a:lnTo>
                  <a:lnTo>
                    <a:pt x="176" y="8402"/>
                  </a:lnTo>
                  <a:lnTo>
                    <a:pt x="264" y="8446"/>
                  </a:lnTo>
                  <a:lnTo>
                    <a:pt x="396" y="8446"/>
                  </a:lnTo>
                  <a:lnTo>
                    <a:pt x="484" y="8358"/>
                  </a:lnTo>
                  <a:lnTo>
                    <a:pt x="572" y="8270"/>
                  </a:lnTo>
                  <a:lnTo>
                    <a:pt x="616" y="8182"/>
                  </a:lnTo>
                  <a:lnTo>
                    <a:pt x="792" y="6202"/>
                  </a:lnTo>
                  <a:lnTo>
                    <a:pt x="880" y="4223"/>
                  </a:lnTo>
                  <a:lnTo>
                    <a:pt x="924" y="3255"/>
                  </a:lnTo>
                  <a:lnTo>
                    <a:pt x="880" y="2244"/>
                  </a:lnTo>
                  <a:lnTo>
                    <a:pt x="836" y="1232"/>
                  </a:lnTo>
                  <a:lnTo>
                    <a:pt x="748" y="264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320975" y="3501375"/>
              <a:ext cx="22025" cy="194675"/>
            </a:xfrm>
            <a:custGeom>
              <a:rect b="b" l="l" r="r" t="t"/>
              <a:pathLst>
                <a:path extrusionOk="0" h="7787" w="881">
                  <a:moveTo>
                    <a:pt x="132" y="0"/>
                  </a:moveTo>
                  <a:lnTo>
                    <a:pt x="44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176" y="2112"/>
                  </a:lnTo>
                  <a:lnTo>
                    <a:pt x="264" y="3871"/>
                  </a:lnTo>
                  <a:lnTo>
                    <a:pt x="264" y="5675"/>
                  </a:lnTo>
                  <a:lnTo>
                    <a:pt x="220" y="7434"/>
                  </a:lnTo>
                  <a:lnTo>
                    <a:pt x="220" y="7566"/>
                  </a:lnTo>
                  <a:lnTo>
                    <a:pt x="264" y="7654"/>
                  </a:lnTo>
                  <a:lnTo>
                    <a:pt x="352" y="7742"/>
                  </a:lnTo>
                  <a:lnTo>
                    <a:pt x="484" y="7786"/>
                  </a:lnTo>
                  <a:lnTo>
                    <a:pt x="616" y="7742"/>
                  </a:lnTo>
                  <a:lnTo>
                    <a:pt x="704" y="7698"/>
                  </a:lnTo>
                  <a:lnTo>
                    <a:pt x="792" y="7610"/>
                  </a:lnTo>
                  <a:lnTo>
                    <a:pt x="792" y="7478"/>
                  </a:lnTo>
                  <a:lnTo>
                    <a:pt x="880" y="5675"/>
                  </a:lnTo>
                  <a:lnTo>
                    <a:pt x="836" y="3871"/>
                  </a:lnTo>
                  <a:lnTo>
                    <a:pt x="748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4"/>
          <p:cNvGrpSpPr/>
          <p:nvPr/>
        </p:nvGrpSpPr>
        <p:grpSpPr>
          <a:xfrm>
            <a:off x="7726388" y="678090"/>
            <a:ext cx="1768476" cy="512617"/>
            <a:chOff x="1432400" y="3472775"/>
            <a:chExt cx="910600" cy="263950"/>
          </a:xfrm>
        </p:grpSpPr>
        <p:sp>
          <p:nvSpPr>
            <p:cNvPr id="129" name="Google Shape;129;p4"/>
            <p:cNvSpPr/>
            <p:nvPr/>
          </p:nvSpPr>
          <p:spPr>
            <a:xfrm>
              <a:off x="1432400" y="3483775"/>
              <a:ext cx="16525" cy="201275"/>
            </a:xfrm>
            <a:custGeom>
              <a:rect b="b" l="l" r="r" t="t"/>
              <a:pathLst>
                <a:path extrusionOk="0" h="8051" w="661">
                  <a:moveTo>
                    <a:pt x="177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89" y="7742"/>
                  </a:lnTo>
                  <a:lnTo>
                    <a:pt x="89" y="7874"/>
                  </a:lnTo>
                  <a:lnTo>
                    <a:pt x="177" y="7962"/>
                  </a:lnTo>
                  <a:lnTo>
                    <a:pt x="265" y="8006"/>
                  </a:lnTo>
                  <a:lnTo>
                    <a:pt x="397" y="8050"/>
                  </a:lnTo>
                  <a:lnTo>
                    <a:pt x="485" y="8006"/>
                  </a:lnTo>
                  <a:lnTo>
                    <a:pt x="572" y="7962"/>
                  </a:lnTo>
                  <a:lnTo>
                    <a:pt x="660" y="7874"/>
                  </a:lnTo>
                  <a:lnTo>
                    <a:pt x="660" y="774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474200" y="3492575"/>
              <a:ext cx="16525" cy="181475"/>
            </a:xfrm>
            <a:custGeom>
              <a:rect b="b" l="l" r="r" t="t"/>
              <a:pathLst>
                <a:path extrusionOk="0" h="7259" w="661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44" y="6995"/>
                  </a:lnTo>
                  <a:lnTo>
                    <a:pt x="88" y="7083"/>
                  </a:lnTo>
                  <a:lnTo>
                    <a:pt x="132" y="7170"/>
                  </a:lnTo>
                  <a:lnTo>
                    <a:pt x="220" y="7258"/>
                  </a:lnTo>
                  <a:lnTo>
                    <a:pt x="484" y="7258"/>
                  </a:lnTo>
                  <a:lnTo>
                    <a:pt x="572" y="7170"/>
                  </a:lnTo>
                  <a:lnTo>
                    <a:pt x="616" y="7083"/>
                  </a:lnTo>
                  <a:lnTo>
                    <a:pt x="660" y="6951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518175" y="3496975"/>
              <a:ext cx="15425" cy="239750"/>
            </a:xfrm>
            <a:custGeom>
              <a:rect b="b" l="l" r="r" t="t"/>
              <a:pathLst>
                <a:path extrusionOk="0" h="9590" w="617">
                  <a:moveTo>
                    <a:pt x="221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1" y="9282"/>
                  </a:lnTo>
                  <a:lnTo>
                    <a:pt x="45" y="9414"/>
                  </a:lnTo>
                  <a:lnTo>
                    <a:pt x="89" y="9502"/>
                  </a:lnTo>
                  <a:lnTo>
                    <a:pt x="177" y="9546"/>
                  </a:lnTo>
                  <a:lnTo>
                    <a:pt x="309" y="9590"/>
                  </a:lnTo>
                  <a:lnTo>
                    <a:pt x="441" y="9546"/>
                  </a:lnTo>
                  <a:lnTo>
                    <a:pt x="529" y="9502"/>
                  </a:lnTo>
                  <a:lnTo>
                    <a:pt x="573" y="9414"/>
                  </a:lnTo>
                  <a:lnTo>
                    <a:pt x="617" y="9282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559975" y="3494775"/>
              <a:ext cx="17625" cy="199075"/>
            </a:xfrm>
            <a:custGeom>
              <a:rect b="b" l="l" r="r" t="t"/>
              <a:pathLst>
                <a:path extrusionOk="0" h="7963" w="705">
                  <a:moveTo>
                    <a:pt x="264" y="0"/>
                  </a:moveTo>
                  <a:lnTo>
                    <a:pt x="176" y="88"/>
                  </a:lnTo>
                  <a:lnTo>
                    <a:pt x="88" y="176"/>
                  </a:lnTo>
                  <a:lnTo>
                    <a:pt x="88" y="308"/>
                  </a:lnTo>
                  <a:lnTo>
                    <a:pt x="132" y="2112"/>
                  </a:lnTo>
                  <a:lnTo>
                    <a:pt x="132" y="3959"/>
                  </a:lnTo>
                  <a:lnTo>
                    <a:pt x="88" y="5807"/>
                  </a:lnTo>
                  <a:lnTo>
                    <a:pt x="0" y="7654"/>
                  </a:lnTo>
                  <a:lnTo>
                    <a:pt x="44" y="7742"/>
                  </a:lnTo>
                  <a:lnTo>
                    <a:pt x="88" y="7874"/>
                  </a:lnTo>
                  <a:lnTo>
                    <a:pt x="176" y="7918"/>
                  </a:lnTo>
                  <a:lnTo>
                    <a:pt x="308" y="7962"/>
                  </a:lnTo>
                  <a:lnTo>
                    <a:pt x="440" y="7918"/>
                  </a:lnTo>
                  <a:lnTo>
                    <a:pt x="528" y="7874"/>
                  </a:lnTo>
                  <a:lnTo>
                    <a:pt x="572" y="7786"/>
                  </a:lnTo>
                  <a:lnTo>
                    <a:pt x="616" y="7654"/>
                  </a:lnTo>
                  <a:lnTo>
                    <a:pt x="660" y="5807"/>
                  </a:lnTo>
                  <a:lnTo>
                    <a:pt x="704" y="3959"/>
                  </a:lnTo>
                  <a:lnTo>
                    <a:pt x="704" y="2112"/>
                  </a:lnTo>
                  <a:lnTo>
                    <a:pt x="704" y="264"/>
                  </a:lnTo>
                  <a:lnTo>
                    <a:pt x="660" y="176"/>
                  </a:lnTo>
                  <a:lnTo>
                    <a:pt x="572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614950" y="3472775"/>
              <a:ext cx="26425" cy="214475"/>
            </a:xfrm>
            <a:custGeom>
              <a:rect b="b" l="l" r="r" t="t"/>
              <a:pathLst>
                <a:path extrusionOk="0" h="8579" w="1057">
                  <a:moveTo>
                    <a:pt x="265" y="1"/>
                  </a:moveTo>
                  <a:lnTo>
                    <a:pt x="133" y="45"/>
                  </a:lnTo>
                  <a:lnTo>
                    <a:pt x="45" y="133"/>
                  </a:lnTo>
                  <a:lnTo>
                    <a:pt x="1" y="221"/>
                  </a:lnTo>
                  <a:lnTo>
                    <a:pt x="1" y="352"/>
                  </a:lnTo>
                  <a:lnTo>
                    <a:pt x="133" y="1320"/>
                  </a:lnTo>
                  <a:lnTo>
                    <a:pt x="265" y="2288"/>
                  </a:lnTo>
                  <a:lnTo>
                    <a:pt x="353" y="3300"/>
                  </a:lnTo>
                  <a:lnTo>
                    <a:pt x="441" y="4267"/>
                  </a:lnTo>
                  <a:lnTo>
                    <a:pt x="485" y="5279"/>
                  </a:lnTo>
                  <a:lnTo>
                    <a:pt x="485" y="6247"/>
                  </a:lnTo>
                  <a:lnTo>
                    <a:pt x="441" y="7259"/>
                  </a:lnTo>
                  <a:lnTo>
                    <a:pt x="397" y="8270"/>
                  </a:lnTo>
                  <a:lnTo>
                    <a:pt x="441" y="8358"/>
                  </a:lnTo>
                  <a:lnTo>
                    <a:pt x="485" y="8446"/>
                  </a:lnTo>
                  <a:lnTo>
                    <a:pt x="573" y="8534"/>
                  </a:lnTo>
                  <a:lnTo>
                    <a:pt x="705" y="8578"/>
                  </a:lnTo>
                  <a:lnTo>
                    <a:pt x="837" y="8534"/>
                  </a:lnTo>
                  <a:lnTo>
                    <a:pt x="925" y="8490"/>
                  </a:lnTo>
                  <a:lnTo>
                    <a:pt x="968" y="8402"/>
                  </a:lnTo>
                  <a:lnTo>
                    <a:pt x="1012" y="8270"/>
                  </a:lnTo>
                  <a:lnTo>
                    <a:pt x="1056" y="7259"/>
                  </a:lnTo>
                  <a:lnTo>
                    <a:pt x="1056" y="6291"/>
                  </a:lnTo>
                  <a:lnTo>
                    <a:pt x="1056" y="5279"/>
                  </a:lnTo>
                  <a:lnTo>
                    <a:pt x="1012" y="4267"/>
                  </a:lnTo>
                  <a:lnTo>
                    <a:pt x="968" y="3256"/>
                  </a:lnTo>
                  <a:lnTo>
                    <a:pt x="881" y="2244"/>
                  </a:lnTo>
                  <a:lnTo>
                    <a:pt x="749" y="1232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656750" y="3492575"/>
              <a:ext cx="23125" cy="238650"/>
            </a:xfrm>
            <a:custGeom>
              <a:rect b="b" l="l" r="r" t="t"/>
              <a:pathLst>
                <a:path extrusionOk="0" h="9546" w="925">
                  <a:moveTo>
                    <a:pt x="264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200"/>
                  </a:lnTo>
                  <a:lnTo>
                    <a:pt x="308" y="4091"/>
                  </a:lnTo>
                  <a:lnTo>
                    <a:pt x="308" y="5939"/>
                  </a:lnTo>
                  <a:lnTo>
                    <a:pt x="220" y="7830"/>
                  </a:lnTo>
                  <a:lnTo>
                    <a:pt x="176" y="7962"/>
                  </a:lnTo>
                  <a:lnTo>
                    <a:pt x="176" y="8094"/>
                  </a:lnTo>
                  <a:lnTo>
                    <a:pt x="660" y="9546"/>
                  </a:lnTo>
                  <a:lnTo>
                    <a:pt x="792" y="8138"/>
                  </a:lnTo>
                  <a:lnTo>
                    <a:pt x="880" y="7127"/>
                  </a:lnTo>
                  <a:lnTo>
                    <a:pt x="924" y="6159"/>
                  </a:lnTo>
                  <a:lnTo>
                    <a:pt x="924" y="5147"/>
                  </a:lnTo>
                  <a:lnTo>
                    <a:pt x="924" y="4179"/>
                  </a:lnTo>
                  <a:lnTo>
                    <a:pt x="880" y="3212"/>
                  </a:lnTo>
                  <a:lnTo>
                    <a:pt x="836" y="2200"/>
                  </a:lnTo>
                  <a:lnTo>
                    <a:pt x="748" y="1232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709525" y="3496975"/>
              <a:ext cx="17625" cy="210075"/>
            </a:xfrm>
            <a:custGeom>
              <a:rect b="b" l="l" r="r" t="t"/>
              <a:pathLst>
                <a:path extrusionOk="0" h="8403" w="705">
                  <a:moveTo>
                    <a:pt x="265" y="0"/>
                  </a:moveTo>
                  <a:lnTo>
                    <a:pt x="177" y="88"/>
                  </a:lnTo>
                  <a:lnTo>
                    <a:pt x="133" y="176"/>
                  </a:lnTo>
                  <a:lnTo>
                    <a:pt x="89" y="308"/>
                  </a:lnTo>
                  <a:lnTo>
                    <a:pt x="1" y="8094"/>
                  </a:lnTo>
                  <a:lnTo>
                    <a:pt x="45" y="8182"/>
                  </a:lnTo>
                  <a:lnTo>
                    <a:pt x="89" y="8314"/>
                  </a:lnTo>
                  <a:lnTo>
                    <a:pt x="177" y="8358"/>
                  </a:lnTo>
                  <a:lnTo>
                    <a:pt x="309" y="8402"/>
                  </a:lnTo>
                  <a:lnTo>
                    <a:pt x="441" y="8358"/>
                  </a:lnTo>
                  <a:lnTo>
                    <a:pt x="529" y="8314"/>
                  </a:lnTo>
                  <a:lnTo>
                    <a:pt x="573" y="8226"/>
                  </a:lnTo>
                  <a:lnTo>
                    <a:pt x="617" y="8094"/>
                  </a:lnTo>
                  <a:lnTo>
                    <a:pt x="705" y="308"/>
                  </a:lnTo>
                  <a:lnTo>
                    <a:pt x="661" y="176"/>
                  </a:lnTo>
                  <a:lnTo>
                    <a:pt x="617" y="8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750225" y="3501375"/>
              <a:ext cx="22025" cy="196875"/>
            </a:xfrm>
            <a:custGeom>
              <a:rect b="b" l="l" r="r" t="t"/>
              <a:pathLst>
                <a:path extrusionOk="0" h="7875" w="881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32" y="2112"/>
                  </a:lnTo>
                  <a:lnTo>
                    <a:pt x="220" y="3915"/>
                  </a:lnTo>
                  <a:lnTo>
                    <a:pt x="264" y="5763"/>
                  </a:lnTo>
                  <a:lnTo>
                    <a:pt x="308" y="7566"/>
                  </a:lnTo>
                  <a:lnTo>
                    <a:pt x="308" y="7698"/>
                  </a:lnTo>
                  <a:lnTo>
                    <a:pt x="396" y="7786"/>
                  </a:lnTo>
                  <a:lnTo>
                    <a:pt x="484" y="7830"/>
                  </a:lnTo>
                  <a:lnTo>
                    <a:pt x="616" y="7874"/>
                  </a:lnTo>
                  <a:lnTo>
                    <a:pt x="704" y="7830"/>
                  </a:lnTo>
                  <a:lnTo>
                    <a:pt x="792" y="7786"/>
                  </a:lnTo>
                  <a:lnTo>
                    <a:pt x="880" y="7698"/>
                  </a:lnTo>
                  <a:lnTo>
                    <a:pt x="880" y="7566"/>
                  </a:lnTo>
                  <a:lnTo>
                    <a:pt x="880" y="5719"/>
                  </a:lnTo>
                  <a:lnTo>
                    <a:pt x="792" y="3915"/>
                  </a:lnTo>
                  <a:lnTo>
                    <a:pt x="748" y="2068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528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799700" y="3536550"/>
              <a:ext cx="18725" cy="170500"/>
            </a:xfrm>
            <a:custGeom>
              <a:rect b="b" l="l" r="r" t="t"/>
              <a:pathLst>
                <a:path extrusionOk="0" h="6820" w="749">
                  <a:moveTo>
                    <a:pt x="133" y="1"/>
                  </a:moveTo>
                  <a:lnTo>
                    <a:pt x="45" y="89"/>
                  </a:lnTo>
                  <a:lnTo>
                    <a:pt x="1" y="177"/>
                  </a:lnTo>
                  <a:lnTo>
                    <a:pt x="1" y="309"/>
                  </a:lnTo>
                  <a:lnTo>
                    <a:pt x="177" y="6511"/>
                  </a:lnTo>
                  <a:lnTo>
                    <a:pt x="177" y="6643"/>
                  </a:lnTo>
                  <a:lnTo>
                    <a:pt x="265" y="6731"/>
                  </a:lnTo>
                  <a:lnTo>
                    <a:pt x="353" y="6775"/>
                  </a:lnTo>
                  <a:lnTo>
                    <a:pt x="485" y="6819"/>
                  </a:lnTo>
                  <a:lnTo>
                    <a:pt x="573" y="6775"/>
                  </a:lnTo>
                  <a:lnTo>
                    <a:pt x="705" y="6731"/>
                  </a:lnTo>
                  <a:lnTo>
                    <a:pt x="749" y="6599"/>
                  </a:lnTo>
                  <a:lnTo>
                    <a:pt x="749" y="6511"/>
                  </a:lnTo>
                  <a:lnTo>
                    <a:pt x="573" y="265"/>
                  </a:lnTo>
                  <a:lnTo>
                    <a:pt x="573" y="177"/>
                  </a:lnTo>
                  <a:lnTo>
                    <a:pt x="485" y="89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1860200" y="3499175"/>
              <a:ext cx="24200" cy="199075"/>
            </a:xfrm>
            <a:custGeom>
              <a:rect b="b" l="l" r="r" t="t"/>
              <a:pathLst>
                <a:path extrusionOk="0" h="7963" w="968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156"/>
                  </a:lnTo>
                  <a:lnTo>
                    <a:pt x="308" y="3959"/>
                  </a:lnTo>
                  <a:lnTo>
                    <a:pt x="352" y="5807"/>
                  </a:lnTo>
                  <a:lnTo>
                    <a:pt x="352" y="7654"/>
                  </a:lnTo>
                  <a:lnTo>
                    <a:pt x="352" y="7742"/>
                  </a:lnTo>
                  <a:lnTo>
                    <a:pt x="440" y="7874"/>
                  </a:lnTo>
                  <a:lnTo>
                    <a:pt x="528" y="7918"/>
                  </a:lnTo>
                  <a:lnTo>
                    <a:pt x="616" y="7962"/>
                  </a:lnTo>
                  <a:lnTo>
                    <a:pt x="660" y="7962"/>
                  </a:lnTo>
                  <a:lnTo>
                    <a:pt x="748" y="7918"/>
                  </a:lnTo>
                  <a:lnTo>
                    <a:pt x="836" y="7874"/>
                  </a:lnTo>
                  <a:lnTo>
                    <a:pt x="924" y="7786"/>
                  </a:lnTo>
                  <a:lnTo>
                    <a:pt x="924" y="7654"/>
                  </a:lnTo>
                  <a:lnTo>
                    <a:pt x="968" y="5807"/>
                  </a:lnTo>
                  <a:lnTo>
                    <a:pt x="924" y="3959"/>
                  </a:lnTo>
                  <a:lnTo>
                    <a:pt x="792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938275" y="3499175"/>
              <a:ext cx="18725" cy="172675"/>
            </a:xfrm>
            <a:custGeom>
              <a:rect b="b" l="l" r="r" t="t"/>
              <a:pathLst>
                <a:path extrusionOk="0" h="6907" w="749">
                  <a:moveTo>
                    <a:pt x="176" y="0"/>
                  </a:move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76" y="6599"/>
                  </a:lnTo>
                  <a:lnTo>
                    <a:pt x="176" y="6731"/>
                  </a:lnTo>
                  <a:lnTo>
                    <a:pt x="264" y="6819"/>
                  </a:lnTo>
                  <a:lnTo>
                    <a:pt x="352" y="6863"/>
                  </a:lnTo>
                  <a:lnTo>
                    <a:pt x="484" y="6906"/>
                  </a:lnTo>
                  <a:lnTo>
                    <a:pt x="572" y="6863"/>
                  </a:lnTo>
                  <a:lnTo>
                    <a:pt x="660" y="6819"/>
                  </a:lnTo>
                  <a:lnTo>
                    <a:pt x="748" y="6731"/>
                  </a:lnTo>
                  <a:lnTo>
                    <a:pt x="748" y="6599"/>
                  </a:lnTo>
                  <a:lnTo>
                    <a:pt x="616" y="264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008650" y="3472775"/>
              <a:ext cx="18725" cy="200175"/>
            </a:xfrm>
            <a:custGeom>
              <a:rect b="b" l="l" r="r" t="t"/>
              <a:pathLst>
                <a:path extrusionOk="0" h="8007" w="749">
                  <a:moveTo>
                    <a:pt x="177" y="1"/>
                  </a:moveTo>
                  <a:lnTo>
                    <a:pt x="89" y="89"/>
                  </a:lnTo>
                  <a:lnTo>
                    <a:pt x="1" y="177"/>
                  </a:lnTo>
                  <a:lnTo>
                    <a:pt x="1" y="308"/>
                  </a:lnTo>
                  <a:lnTo>
                    <a:pt x="89" y="2156"/>
                  </a:lnTo>
                  <a:lnTo>
                    <a:pt x="133" y="4004"/>
                  </a:lnTo>
                  <a:lnTo>
                    <a:pt x="133" y="5851"/>
                  </a:lnTo>
                  <a:lnTo>
                    <a:pt x="89" y="7699"/>
                  </a:lnTo>
                  <a:lnTo>
                    <a:pt x="133" y="7831"/>
                  </a:lnTo>
                  <a:lnTo>
                    <a:pt x="177" y="7919"/>
                  </a:lnTo>
                  <a:lnTo>
                    <a:pt x="265" y="8006"/>
                  </a:lnTo>
                  <a:lnTo>
                    <a:pt x="529" y="8006"/>
                  </a:lnTo>
                  <a:lnTo>
                    <a:pt x="617" y="7919"/>
                  </a:lnTo>
                  <a:lnTo>
                    <a:pt x="660" y="7831"/>
                  </a:lnTo>
                  <a:lnTo>
                    <a:pt x="704" y="7743"/>
                  </a:lnTo>
                  <a:lnTo>
                    <a:pt x="748" y="5851"/>
                  </a:lnTo>
                  <a:lnTo>
                    <a:pt x="748" y="4004"/>
                  </a:lnTo>
                  <a:lnTo>
                    <a:pt x="704" y="2156"/>
                  </a:lnTo>
                  <a:lnTo>
                    <a:pt x="617" y="265"/>
                  </a:lnTo>
                  <a:lnTo>
                    <a:pt x="573" y="177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065850" y="3507975"/>
              <a:ext cx="20900" cy="170475"/>
            </a:xfrm>
            <a:custGeom>
              <a:rect b="b" l="l" r="r" t="t"/>
              <a:pathLst>
                <a:path extrusionOk="0" h="6819" w="836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264" y="6554"/>
                  </a:lnTo>
                  <a:lnTo>
                    <a:pt x="264" y="6642"/>
                  </a:lnTo>
                  <a:lnTo>
                    <a:pt x="352" y="6730"/>
                  </a:lnTo>
                  <a:lnTo>
                    <a:pt x="440" y="6818"/>
                  </a:lnTo>
                  <a:lnTo>
                    <a:pt x="704" y="6818"/>
                  </a:lnTo>
                  <a:lnTo>
                    <a:pt x="792" y="6730"/>
                  </a:lnTo>
                  <a:lnTo>
                    <a:pt x="836" y="6642"/>
                  </a:lnTo>
                  <a:lnTo>
                    <a:pt x="836" y="6511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140625" y="3521175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220" y="0"/>
                  </a:moveTo>
                  <a:lnTo>
                    <a:pt x="132" y="88"/>
                  </a:lnTo>
                  <a:lnTo>
                    <a:pt x="44" y="176"/>
                  </a:lnTo>
                  <a:lnTo>
                    <a:pt x="44" y="264"/>
                  </a:lnTo>
                  <a:lnTo>
                    <a:pt x="0" y="6730"/>
                  </a:lnTo>
                  <a:lnTo>
                    <a:pt x="44" y="6862"/>
                  </a:lnTo>
                  <a:lnTo>
                    <a:pt x="88" y="6950"/>
                  </a:lnTo>
                  <a:lnTo>
                    <a:pt x="220" y="7038"/>
                  </a:lnTo>
                  <a:lnTo>
                    <a:pt x="440" y="7038"/>
                  </a:lnTo>
                  <a:lnTo>
                    <a:pt x="528" y="6950"/>
                  </a:lnTo>
                  <a:lnTo>
                    <a:pt x="616" y="6862"/>
                  </a:lnTo>
                  <a:lnTo>
                    <a:pt x="616" y="6730"/>
                  </a:lnTo>
                  <a:lnTo>
                    <a:pt x="660" y="308"/>
                  </a:lnTo>
                  <a:lnTo>
                    <a:pt x="616" y="176"/>
                  </a:lnTo>
                  <a:lnTo>
                    <a:pt x="572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2205500" y="3505775"/>
              <a:ext cx="20925" cy="202375"/>
            </a:xfrm>
            <a:custGeom>
              <a:rect b="b" l="l" r="r" t="t"/>
              <a:pathLst>
                <a:path extrusionOk="0" h="8095" w="837">
                  <a:moveTo>
                    <a:pt x="309" y="0"/>
                  </a:moveTo>
                  <a:lnTo>
                    <a:pt x="221" y="88"/>
                  </a:lnTo>
                  <a:lnTo>
                    <a:pt x="177" y="176"/>
                  </a:lnTo>
                  <a:lnTo>
                    <a:pt x="133" y="308"/>
                  </a:lnTo>
                  <a:lnTo>
                    <a:pt x="221" y="2156"/>
                  </a:lnTo>
                  <a:lnTo>
                    <a:pt x="221" y="4047"/>
                  </a:lnTo>
                  <a:lnTo>
                    <a:pt x="133" y="5895"/>
                  </a:lnTo>
                  <a:lnTo>
                    <a:pt x="1" y="7786"/>
                  </a:lnTo>
                  <a:lnTo>
                    <a:pt x="1" y="7874"/>
                  </a:lnTo>
                  <a:lnTo>
                    <a:pt x="45" y="8006"/>
                  </a:lnTo>
                  <a:lnTo>
                    <a:pt x="133" y="8050"/>
                  </a:lnTo>
                  <a:lnTo>
                    <a:pt x="265" y="8094"/>
                  </a:lnTo>
                  <a:lnTo>
                    <a:pt x="397" y="8094"/>
                  </a:lnTo>
                  <a:lnTo>
                    <a:pt x="484" y="8006"/>
                  </a:lnTo>
                  <a:lnTo>
                    <a:pt x="528" y="7962"/>
                  </a:lnTo>
                  <a:lnTo>
                    <a:pt x="572" y="7830"/>
                  </a:lnTo>
                  <a:lnTo>
                    <a:pt x="748" y="5939"/>
                  </a:lnTo>
                  <a:lnTo>
                    <a:pt x="792" y="4047"/>
                  </a:lnTo>
                  <a:lnTo>
                    <a:pt x="836" y="2156"/>
                  </a:lnTo>
                  <a:lnTo>
                    <a:pt x="748" y="264"/>
                  </a:lnTo>
                  <a:lnTo>
                    <a:pt x="704" y="176"/>
                  </a:lnTo>
                  <a:lnTo>
                    <a:pt x="660" y="44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2253900" y="3518975"/>
              <a:ext cx="23100" cy="211150"/>
            </a:xfrm>
            <a:custGeom>
              <a:rect b="b" l="l" r="r" t="t"/>
              <a:pathLst>
                <a:path extrusionOk="0" h="8446" w="924">
                  <a:moveTo>
                    <a:pt x="396" y="0"/>
                  </a:moveTo>
                  <a:lnTo>
                    <a:pt x="264" y="44"/>
                  </a:lnTo>
                  <a:lnTo>
                    <a:pt x="220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276"/>
                  </a:lnTo>
                  <a:lnTo>
                    <a:pt x="308" y="2287"/>
                  </a:lnTo>
                  <a:lnTo>
                    <a:pt x="308" y="3255"/>
                  </a:lnTo>
                  <a:lnTo>
                    <a:pt x="308" y="4223"/>
                  </a:lnTo>
                  <a:lnTo>
                    <a:pt x="176" y="6202"/>
                  </a:lnTo>
                  <a:lnTo>
                    <a:pt x="0" y="8138"/>
                  </a:lnTo>
                  <a:lnTo>
                    <a:pt x="0" y="8226"/>
                  </a:lnTo>
                  <a:lnTo>
                    <a:pt x="44" y="8358"/>
                  </a:lnTo>
                  <a:lnTo>
                    <a:pt x="176" y="8402"/>
                  </a:lnTo>
                  <a:lnTo>
                    <a:pt x="264" y="8446"/>
                  </a:lnTo>
                  <a:lnTo>
                    <a:pt x="396" y="8446"/>
                  </a:lnTo>
                  <a:lnTo>
                    <a:pt x="484" y="8358"/>
                  </a:lnTo>
                  <a:lnTo>
                    <a:pt x="572" y="8270"/>
                  </a:lnTo>
                  <a:lnTo>
                    <a:pt x="616" y="8182"/>
                  </a:lnTo>
                  <a:lnTo>
                    <a:pt x="792" y="6202"/>
                  </a:lnTo>
                  <a:lnTo>
                    <a:pt x="880" y="4223"/>
                  </a:lnTo>
                  <a:lnTo>
                    <a:pt x="924" y="3255"/>
                  </a:lnTo>
                  <a:lnTo>
                    <a:pt x="880" y="2244"/>
                  </a:lnTo>
                  <a:lnTo>
                    <a:pt x="836" y="1232"/>
                  </a:lnTo>
                  <a:lnTo>
                    <a:pt x="748" y="264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320975" y="3501375"/>
              <a:ext cx="22025" cy="194675"/>
            </a:xfrm>
            <a:custGeom>
              <a:rect b="b" l="l" r="r" t="t"/>
              <a:pathLst>
                <a:path extrusionOk="0" h="7787" w="881">
                  <a:moveTo>
                    <a:pt x="132" y="0"/>
                  </a:moveTo>
                  <a:lnTo>
                    <a:pt x="44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176" y="2112"/>
                  </a:lnTo>
                  <a:lnTo>
                    <a:pt x="264" y="3871"/>
                  </a:lnTo>
                  <a:lnTo>
                    <a:pt x="264" y="5675"/>
                  </a:lnTo>
                  <a:lnTo>
                    <a:pt x="220" y="7434"/>
                  </a:lnTo>
                  <a:lnTo>
                    <a:pt x="220" y="7566"/>
                  </a:lnTo>
                  <a:lnTo>
                    <a:pt x="264" y="7654"/>
                  </a:lnTo>
                  <a:lnTo>
                    <a:pt x="352" y="7742"/>
                  </a:lnTo>
                  <a:lnTo>
                    <a:pt x="484" y="7786"/>
                  </a:lnTo>
                  <a:lnTo>
                    <a:pt x="616" y="7742"/>
                  </a:lnTo>
                  <a:lnTo>
                    <a:pt x="704" y="7698"/>
                  </a:lnTo>
                  <a:lnTo>
                    <a:pt x="792" y="7610"/>
                  </a:lnTo>
                  <a:lnTo>
                    <a:pt x="792" y="7478"/>
                  </a:lnTo>
                  <a:lnTo>
                    <a:pt x="880" y="5675"/>
                  </a:lnTo>
                  <a:lnTo>
                    <a:pt x="836" y="3871"/>
                  </a:lnTo>
                  <a:lnTo>
                    <a:pt x="748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1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1"/>
          <p:cNvSpPr txBox="1"/>
          <p:nvPr>
            <p:ph type="title"/>
          </p:nvPr>
        </p:nvSpPr>
        <p:spPr>
          <a:xfrm>
            <a:off x="4453825" y="1610425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6" name="Google Shape;826;p31"/>
          <p:cNvSpPr txBox="1"/>
          <p:nvPr>
            <p:ph hasCustomPrompt="1" idx="2" type="title"/>
          </p:nvPr>
        </p:nvSpPr>
        <p:spPr>
          <a:xfrm>
            <a:off x="6600325" y="804425"/>
            <a:ext cx="1592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7" name="Google Shape;827;p31"/>
          <p:cNvSpPr txBox="1"/>
          <p:nvPr>
            <p:ph idx="1" type="subTitle"/>
          </p:nvPr>
        </p:nvSpPr>
        <p:spPr>
          <a:xfrm>
            <a:off x="5370025" y="3589375"/>
            <a:ext cx="2823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2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2"/>
          <p:cNvSpPr txBox="1"/>
          <p:nvPr>
            <p:ph hasCustomPrompt="1" type="title"/>
          </p:nvPr>
        </p:nvSpPr>
        <p:spPr>
          <a:xfrm>
            <a:off x="1650150" y="862725"/>
            <a:ext cx="5843700" cy="8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831" name="Google Shape;831;p32"/>
          <p:cNvSpPr txBox="1"/>
          <p:nvPr>
            <p:ph idx="1" type="subTitle"/>
          </p:nvPr>
        </p:nvSpPr>
        <p:spPr>
          <a:xfrm>
            <a:off x="1774350" y="1657825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32"/>
          <p:cNvSpPr txBox="1"/>
          <p:nvPr>
            <p:ph hasCustomPrompt="1" idx="2" type="title"/>
          </p:nvPr>
        </p:nvSpPr>
        <p:spPr>
          <a:xfrm>
            <a:off x="1650150" y="2150350"/>
            <a:ext cx="5843700" cy="8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833" name="Google Shape;833;p32"/>
          <p:cNvSpPr txBox="1"/>
          <p:nvPr>
            <p:ph idx="3" type="subTitle"/>
          </p:nvPr>
        </p:nvSpPr>
        <p:spPr>
          <a:xfrm>
            <a:off x="1774350" y="2945450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32"/>
          <p:cNvSpPr txBox="1"/>
          <p:nvPr>
            <p:ph hasCustomPrompt="1" idx="4" type="title"/>
          </p:nvPr>
        </p:nvSpPr>
        <p:spPr>
          <a:xfrm>
            <a:off x="1650150" y="3437975"/>
            <a:ext cx="5843700" cy="8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835" name="Google Shape;835;p32"/>
          <p:cNvSpPr txBox="1"/>
          <p:nvPr>
            <p:ph idx="5" type="subTitle"/>
          </p:nvPr>
        </p:nvSpPr>
        <p:spPr>
          <a:xfrm>
            <a:off x="1774350" y="4233075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32"/>
          <p:cNvSpPr/>
          <p:nvPr/>
        </p:nvSpPr>
        <p:spPr>
          <a:xfrm rot="5400000">
            <a:off x="529531" y="255777"/>
            <a:ext cx="2294302" cy="737602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2"/>
          <p:cNvSpPr/>
          <p:nvPr/>
        </p:nvSpPr>
        <p:spPr>
          <a:xfrm rot="5400000">
            <a:off x="6531181" y="4065777"/>
            <a:ext cx="2294302" cy="737602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3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3"/>
          <p:cNvSpPr txBox="1"/>
          <p:nvPr>
            <p:ph type="title"/>
          </p:nvPr>
        </p:nvSpPr>
        <p:spPr>
          <a:xfrm>
            <a:off x="779050" y="1571419"/>
            <a:ext cx="32514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41" name="Google Shape;841;p33"/>
          <p:cNvSpPr txBox="1"/>
          <p:nvPr>
            <p:ph idx="1" type="subTitle"/>
          </p:nvPr>
        </p:nvSpPr>
        <p:spPr>
          <a:xfrm>
            <a:off x="779050" y="2567681"/>
            <a:ext cx="3684300" cy="1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2" name="Google Shape;842;p33"/>
          <p:cNvGrpSpPr/>
          <p:nvPr/>
        </p:nvGrpSpPr>
        <p:grpSpPr>
          <a:xfrm>
            <a:off x="-591724" y="488207"/>
            <a:ext cx="1720480" cy="597585"/>
            <a:chOff x="238125" y="2420350"/>
            <a:chExt cx="918275" cy="318950"/>
          </a:xfrm>
        </p:grpSpPr>
        <p:sp>
          <p:nvSpPr>
            <p:cNvPr id="843" name="Google Shape;843;p33"/>
            <p:cNvSpPr/>
            <p:nvPr/>
          </p:nvSpPr>
          <p:spPr>
            <a:xfrm>
              <a:off x="238125" y="2420350"/>
              <a:ext cx="918275" cy="93500"/>
            </a:xfrm>
            <a:custGeom>
              <a:rect b="b" l="l" r="r" t="t"/>
              <a:pathLst>
                <a:path extrusionOk="0" h="3740" w="36731">
                  <a:moveTo>
                    <a:pt x="34223" y="1"/>
                  </a:moveTo>
                  <a:lnTo>
                    <a:pt x="33959" y="45"/>
                  </a:lnTo>
                  <a:lnTo>
                    <a:pt x="33695" y="133"/>
                  </a:lnTo>
                  <a:lnTo>
                    <a:pt x="33475" y="221"/>
                  </a:lnTo>
                  <a:lnTo>
                    <a:pt x="33299" y="396"/>
                  </a:lnTo>
                  <a:lnTo>
                    <a:pt x="32947" y="792"/>
                  </a:lnTo>
                  <a:lnTo>
                    <a:pt x="32640" y="1232"/>
                  </a:lnTo>
                  <a:lnTo>
                    <a:pt x="32332" y="1672"/>
                  </a:lnTo>
                  <a:lnTo>
                    <a:pt x="32024" y="2024"/>
                  </a:lnTo>
                  <a:lnTo>
                    <a:pt x="31848" y="2200"/>
                  </a:lnTo>
                  <a:lnTo>
                    <a:pt x="31672" y="2332"/>
                  </a:lnTo>
                  <a:lnTo>
                    <a:pt x="31496" y="2464"/>
                  </a:lnTo>
                  <a:lnTo>
                    <a:pt x="31276" y="2552"/>
                  </a:lnTo>
                  <a:lnTo>
                    <a:pt x="31012" y="2596"/>
                  </a:lnTo>
                  <a:lnTo>
                    <a:pt x="30792" y="2552"/>
                  </a:lnTo>
                  <a:lnTo>
                    <a:pt x="30572" y="2508"/>
                  </a:lnTo>
                  <a:lnTo>
                    <a:pt x="30396" y="2420"/>
                  </a:lnTo>
                  <a:lnTo>
                    <a:pt x="30000" y="2156"/>
                  </a:lnTo>
                  <a:lnTo>
                    <a:pt x="29560" y="1804"/>
                  </a:lnTo>
                  <a:lnTo>
                    <a:pt x="29120" y="1408"/>
                  </a:lnTo>
                  <a:lnTo>
                    <a:pt x="28857" y="1232"/>
                  </a:lnTo>
                  <a:lnTo>
                    <a:pt x="28593" y="1056"/>
                  </a:lnTo>
                  <a:lnTo>
                    <a:pt x="28285" y="968"/>
                  </a:lnTo>
                  <a:lnTo>
                    <a:pt x="27977" y="880"/>
                  </a:lnTo>
                  <a:lnTo>
                    <a:pt x="27625" y="836"/>
                  </a:lnTo>
                  <a:lnTo>
                    <a:pt x="27273" y="880"/>
                  </a:lnTo>
                  <a:lnTo>
                    <a:pt x="26965" y="968"/>
                  </a:lnTo>
                  <a:lnTo>
                    <a:pt x="26701" y="1100"/>
                  </a:lnTo>
                  <a:lnTo>
                    <a:pt x="26437" y="1232"/>
                  </a:lnTo>
                  <a:lnTo>
                    <a:pt x="26217" y="1408"/>
                  </a:lnTo>
                  <a:lnTo>
                    <a:pt x="25865" y="1760"/>
                  </a:lnTo>
                  <a:lnTo>
                    <a:pt x="25557" y="2200"/>
                  </a:lnTo>
                  <a:lnTo>
                    <a:pt x="25293" y="2552"/>
                  </a:lnTo>
                  <a:lnTo>
                    <a:pt x="25030" y="2816"/>
                  </a:lnTo>
                  <a:lnTo>
                    <a:pt x="24854" y="2948"/>
                  </a:lnTo>
                  <a:lnTo>
                    <a:pt x="24722" y="3036"/>
                  </a:lnTo>
                  <a:lnTo>
                    <a:pt x="24546" y="3080"/>
                  </a:lnTo>
                  <a:lnTo>
                    <a:pt x="24326" y="3124"/>
                  </a:lnTo>
                  <a:lnTo>
                    <a:pt x="24106" y="3124"/>
                  </a:lnTo>
                  <a:lnTo>
                    <a:pt x="23886" y="3080"/>
                  </a:lnTo>
                  <a:lnTo>
                    <a:pt x="23710" y="2992"/>
                  </a:lnTo>
                  <a:lnTo>
                    <a:pt x="23534" y="2860"/>
                  </a:lnTo>
                  <a:lnTo>
                    <a:pt x="23182" y="2508"/>
                  </a:lnTo>
                  <a:lnTo>
                    <a:pt x="22830" y="2112"/>
                  </a:lnTo>
                  <a:lnTo>
                    <a:pt x="22434" y="1672"/>
                  </a:lnTo>
                  <a:lnTo>
                    <a:pt x="22214" y="1452"/>
                  </a:lnTo>
                  <a:lnTo>
                    <a:pt x="21994" y="1232"/>
                  </a:lnTo>
                  <a:lnTo>
                    <a:pt x="21730" y="1056"/>
                  </a:lnTo>
                  <a:lnTo>
                    <a:pt x="21466" y="924"/>
                  </a:lnTo>
                  <a:lnTo>
                    <a:pt x="21159" y="792"/>
                  </a:lnTo>
                  <a:lnTo>
                    <a:pt x="20807" y="748"/>
                  </a:lnTo>
                  <a:lnTo>
                    <a:pt x="20455" y="748"/>
                  </a:lnTo>
                  <a:lnTo>
                    <a:pt x="20147" y="792"/>
                  </a:lnTo>
                  <a:lnTo>
                    <a:pt x="19883" y="924"/>
                  </a:lnTo>
                  <a:lnTo>
                    <a:pt x="19619" y="1056"/>
                  </a:lnTo>
                  <a:lnTo>
                    <a:pt x="19355" y="1276"/>
                  </a:lnTo>
                  <a:lnTo>
                    <a:pt x="19135" y="1452"/>
                  </a:lnTo>
                  <a:lnTo>
                    <a:pt x="18695" y="1936"/>
                  </a:lnTo>
                  <a:lnTo>
                    <a:pt x="18343" y="2332"/>
                  </a:lnTo>
                  <a:lnTo>
                    <a:pt x="17947" y="2684"/>
                  </a:lnTo>
                  <a:lnTo>
                    <a:pt x="17727" y="2860"/>
                  </a:lnTo>
                  <a:lnTo>
                    <a:pt x="17507" y="2992"/>
                  </a:lnTo>
                  <a:lnTo>
                    <a:pt x="17244" y="3080"/>
                  </a:lnTo>
                  <a:lnTo>
                    <a:pt x="16980" y="3124"/>
                  </a:lnTo>
                  <a:lnTo>
                    <a:pt x="16672" y="3124"/>
                  </a:lnTo>
                  <a:lnTo>
                    <a:pt x="16364" y="3080"/>
                  </a:lnTo>
                  <a:lnTo>
                    <a:pt x="16056" y="2992"/>
                  </a:lnTo>
                  <a:lnTo>
                    <a:pt x="15836" y="2860"/>
                  </a:lnTo>
                  <a:lnTo>
                    <a:pt x="15572" y="2684"/>
                  </a:lnTo>
                  <a:lnTo>
                    <a:pt x="15308" y="2464"/>
                  </a:lnTo>
                  <a:lnTo>
                    <a:pt x="14824" y="2024"/>
                  </a:lnTo>
                  <a:lnTo>
                    <a:pt x="14296" y="1496"/>
                  </a:lnTo>
                  <a:lnTo>
                    <a:pt x="14032" y="1232"/>
                  </a:lnTo>
                  <a:lnTo>
                    <a:pt x="13724" y="1012"/>
                  </a:lnTo>
                  <a:lnTo>
                    <a:pt x="13373" y="836"/>
                  </a:lnTo>
                  <a:lnTo>
                    <a:pt x="13021" y="704"/>
                  </a:lnTo>
                  <a:lnTo>
                    <a:pt x="12581" y="616"/>
                  </a:lnTo>
                  <a:lnTo>
                    <a:pt x="12141" y="616"/>
                  </a:lnTo>
                  <a:lnTo>
                    <a:pt x="11745" y="660"/>
                  </a:lnTo>
                  <a:lnTo>
                    <a:pt x="11393" y="748"/>
                  </a:lnTo>
                  <a:lnTo>
                    <a:pt x="11085" y="880"/>
                  </a:lnTo>
                  <a:lnTo>
                    <a:pt x="10777" y="1056"/>
                  </a:lnTo>
                  <a:lnTo>
                    <a:pt x="10557" y="1232"/>
                  </a:lnTo>
                  <a:lnTo>
                    <a:pt x="10293" y="1452"/>
                  </a:lnTo>
                  <a:lnTo>
                    <a:pt x="9853" y="1892"/>
                  </a:lnTo>
                  <a:lnTo>
                    <a:pt x="9458" y="2288"/>
                  </a:lnTo>
                  <a:lnTo>
                    <a:pt x="9062" y="2596"/>
                  </a:lnTo>
                  <a:lnTo>
                    <a:pt x="8842" y="2728"/>
                  </a:lnTo>
                  <a:lnTo>
                    <a:pt x="8622" y="2816"/>
                  </a:lnTo>
                  <a:lnTo>
                    <a:pt x="8358" y="2860"/>
                  </a:lnTo>
                  <a:lnTo>
                    <a:pt x="8094" y="2860"/>
                  </a:lnTo>
                  <a:lnTo>
                    <a:pt x="7786" y="2816"/>
                  </a:lnTo>
                  <a:lnTo>
                    <a:pt x="7522" y="2728"/>
                  </a:lnTo>
                  <a:lnTo>
                    <a:pt x="7258" y="2596"/>
                  </a:lnTo>
                  <a:lnTo>
                    <a:pt x="7038" y="2464"/>
                  </a:lnTo>
                  <a:lnTo>
                    <a:pt x="6598" y="2068"/>
                  </a:lnTo>
                  <a:lnTo>
                    <a:pt x="6158" y="1672"/>
                  </a:lnTo>
                  <a:lnTo>
                    <a:pt x="5719" y="1188"/>
                  </a:lnTo>
                  <a:lnTo>
                    <a:pt x="5455" y="968"/>
                  </a:lnTo>
                  <a:lnTo>
                    <a:pt x="5191" y="748"/>
                  </a:lnTo>
                  <a:lnTo>
                    <a:pt x="4927" y="572"/>
                  </a:lnTo>
                  <a:lnTo>
                    <a:pt x="4619" y="396"/>
                  </a:lnTo>
                  <a:lnTo>
                    <a:pt x="4267" y="265"/>
                  </a:lnTo>
                  <a:lnTo>
                    <a:pt x="3871" y="221"/>
                  </a:lnTo>
                  <a:lnTo>
                    <a:pt x="3299" y="221"/>
                  </a:lnTo>
                  <a:lnTo>
                    <a:pt x="3035" y="308"/>
                  </a:lnTo>
                  <a:lnTo>
                    <a:pt x="2727" y="396"/>
                  </a:lnTo>
                  <a:lnTo>
                    <a:pt x="2199" y="660"/>
                  </a:lnTo>
                  <a:lnTo>
                    <a:pt x="1672" y="1056"/>
                  </a:lnTo>
                  <a:lnTo>
                    <a:pt x="1188" y="1452"/>
                  </a:lnTo>
                  <a:lnTo>
                    <a:pt x="748" y="1892"/>
                  </a:lnTo>
                  <a:lnTo>
                    <a:pt x="0" y="2728"/>
                  </a:lnTo>
                  <a:lnTo>
                    <a:pt x="484" y="3124"/>
                  </a:lnTo>
                  <a:lnTo>
                    <a:pt x="1100" y="2376"/>
                  </a:lnTo>
                  <a:lnTo>
                    <a:pt x="1496" y="1980"/>
                  </a:lnTo>
                  <a:lnTo>
                    <a:pt x="1935" y="1628"/>
                  </a:lnTo>
                  <a:lnTo>
                    <a:pt x="2419" y="1276"/>
                  </a:lnTo>
                  <a:lnTo>
                    <a:pt x="2859" y="1012"/>
                  </a:lnTo>
                  <a:lnTo>
                    <a:pt x="3123" y="924"/>
                  </a:lnTo>
                  <a:lnTo>
                    <a:pt x="3343" y="836"/>
                  </a:lnTo>
                  <a:lnTo>
                    <a:pt x="3563" y="792"/>
                  </a:lnTo>
                  <a:lnTo>
                    <a:pt x="3827" y="792"/>
                  </a:lnTo>
                  <a:lnTo>
                    <a:pt x="4091" y="880"/>
                  </a:lnTo>
                  <a:lnTo>
                    <a:pt x="4399" y="968"/>
                  </a:lnTo>
                  <a:lnTo>
                    <a:pt x="4663" y="1100"/>
                  </a:lnTo>
                  <a:lnTo>
                    <a:pt x="4883" y="1232"/>
                  </a:lnTo>
                  <a:lnTo>
                    <a:pt x="5323" y="1628"/>
                  </a:lnTo>
                  <a:lnTo>
                    <a:pt x="5763" y="2068"/>
                  </a:lnTo>
                  <a:lnTo>
                    <a:pt x="6202" y="2552"/>
                  </a:lnTo>
                  <a:lnTo>
                    <a:pt x="6466" y="2772"/>
                  </a:lnTo>
                  <a:lnTo>
                    <a:pt x="6730" y="2992"/>
                  </a:lnTo>
                  <a:lnTo>
                    <a:pt x="6994" y="3168"/>
                  </a:lnTo>
                  <a:lnTo>
                    <a:pt x="7302" y="3300"/>
                  </a:lnTo>
                  <a:lnTo>
                    <a:pt x="7654" y="3388"/>
                  </a:lnTo>
                  <a:lnTo>
                    <a:pt x="8050" y="3476"/>
                  </a:lnTo>
                  <a:lnTo>
                    <a:pt x="8402" y="3476"/>
                  </a:lnTo>
                  <a:lnTo>
                    <a:pt x="8754" y="3388"/>
                  </a:lnTo>
                  <a:lnTo>
                    <a:pt x="9062" y="3300"/>
                  </a:lnTo>
                  <a:lnTo>
                    <a:pt x="9370" y="3124"/>
                  </a:lnTo>
                  <a:lnTo>
                    <a:pt x="9590" y="2948"/>
                  </a:lnTo>
                  <a:lnTo>
                    <a:pt x="9853" y="2772"/>
                  </a:lnTo>
                  <a:lnTo>
                    <a:pt x="10293" y="2288"/>
                  </a:lnTo>
                  <a:lnTo>
                    <a:pt x="10689" y="1892"/>
                  </a:lnTo>
                  <a:lnTo>
                    <a:pt x="11085" y="1584"/>
                  </a:lnTo>
                  <a:lnTo>
                    <a:pt x="11349" y="1408"/>
                  </a:lnTo>
                  <a:lnTo>
                    <a:pt x="11569" y="1320"/>
                  </a:lnTo>
                  <a:lnTo>
                    <a:pt x="11877" y="1232"/>
                  </a:lnTo>
                  <a:lnTo>
                    <a:pt x="12185" y="1188"/>
                  </a:lnTo>
                  <a:lnTo>
                    <a:pt x="12537" y="1232"/>
                  </a:lnTo>
                  <a:lnTo>
                    <a:pt x="12845" y="1276"/>
                  </a:lnTo>
                  <a:lnTo>
                    <a:pt x="13153" y="1408"/>
                  </a:lnTo>
                  <a:lnTo>
                    <a:pt x="13417" y="1540"/>
                  </a:lnTo>
                  <a:lnTo>
                    <a:pt x="13680" y="1760"/>
                  </a:lnTo>
                  <a:lnTo>
                    <a:pt x="13944" y="1980"/>
                  </a:lnTo>
                  <a:lnTo>
                    <a:pt x="14428" y="2420"/>
                  </a:lnTo>
                  <a:lnTo>
                    <a:pt x="14912" y="2904"/>
                  </a:lnTo>
                  <a:lnTo>
                    <a:pt x="15176" y="3124"/>
                  </a:lnTo>
                  <a:lnTo>
                    <a:pt x="15440" y="3344"/>
                  </a:lnTo>
                  <a:lnTo>
                    <a:pt x="15748" y="3476"/>
                  </a:lnTo>
                  <a:lnTo>
                    <a:pt x="16056" y="3608"/>
                  </a:lnTo>
                  <a:lnTo>
                    <a:pt x="16364" y="3696"/>
                  </a:lnTo>
                  <a:lnTo>
                    <a:pt x="16760" y="3740"/>
                  </a:lnTo>
                  <a:lnTo>
                    <a:pt x="17068" y="3740"/>
                  </a:lnTo>
                  <a:lnTo>
                    <a:pt x="17419" y="3652"/>
                  </a:lnTo>
                  <a:lnTo>
                    <a:pt x="17727" y="3520"/>
                  </a:lnTo>
                  <a:lnTo>
                    <a:pt x="18035" y="3388"/>
                  </a:lnTo>
                  <a:lnTo>
                    <a:pt x="18299" y="3212"/>
                  </a:lnTo>
                  <a:lnTo>
                    <a:pt x="18563" y="2992"/>
                  </a:lnTo>
                  <a:lnTo>
                    <a:pt x="18783" y="2772"/>
                  </a:lnTo>
                  <a:lnTo>
                    <a:pt x="19179" y="2332"/>
                  </a:lnTo>
                  <a:lnTo>
                    <a:pt x="19531" y="1936"/>
                  </a:lnTo>
                  <a:lnTo>
                    <a:pt x="19883" y="1584"/>
                  </a:lnTo>
                  <a:lnTo>
                    <a:pt x="20103" y="1452"/>
                  </a:lnTo>
                  <a:lnTo>
                    <a:pt x="20279" y="1408"/>
                  </a:lnTo>
                  <a:lnTo>
                    <a:pt x="20543" y="1320"/>
                  </a:lnTo>
                  <a:lnTo>
                    <a:pt x="20763" y="1320"/>
                  </a:lnTo>
                  <a:lnTo>
                    <a:pt x="21027" y="1364"/>
                  </a:lnTo>
                  <a:lnTo>
                    <a:pt x="21246" y="1452"/>
                  </a:lnTo>
                  <a:lnTo>
                    <a:pt x="21466" y="1584"/>
                  </a:lnTo>
                  <a:lnTo>
                    <a:pt x="21642" y="1716"/>
                  </a:lnTo>
                  <a:lnTo>
                    <a:pt x="22038" y="2068"/>
                  </a:lnTo>
                  <a:lnTo>
                    <a:pt x="22390" y="2508"/>
                  </a:lnTo>
                  <a:lnTo>
                    <a:pt x="22786" y="2948"/>
                  </a:lnTo>
                  <a:lnTo>
                    <a:pt x="23006" y="3168"/>
                  </a:lnTo>
                  <a:lnTo>
                    <a:pt x="23226" y="3388"/>
                  </a:lnTo>
                  <a:lnTo>
                    <a:pt x="23490" y="3520"/>
                  </a:lnTo>
                  <a:lnTo>
                    <a:pt x="23754" y="3652"/>
                  </a:lnTo>
                  <a:lnTo>
                    <a:pt x="24062" y="3696"/>
                  </a:lnTo>
                  <a:lnTo>
                    <a:pt x="24370" y="3740"/>
                  </a:lnTo>
                  <a:lnTo>
                    <a:pt x="24678" y="3696"/>
                  </a:lnTo>
                  <a:lnTo>
                    <a:pt x="24942" y="3608"/>
                  </a:lnTo>
                  <a:lnTo>
                    <a:pt x="25161" y="3476"/>
                  </a:lnTo>
                  <a:lnTo>
                    <a:pt x="25381" y="3300"/>
                  </a:lnTo>
                  <a:lnTo>
                    <a:pt x="25733" y="2948"/>
                  </a:lnTo>
                  <a:lnTo>
                    <a:pt x="26041" y="2552"/>
                  </a:lnTo>
                  <a:lnTo>
                    <a:pt x="26305" y="2200"/>
                  </a:lnTo>
                  <a:lnTo>
                    <a:pt x="26613" y="1848"/>
                  </a:lnTo>
                  <a:lnTo>
                    <a:pt x="26789" y="1716"/>
                  </a:lnTo>
                  <a:lnTo>
                    <a:pt x="26965" y="1628"/>
                  </a:lnTo>
                  <a:lnTo>
                    <a:pt x="27141" y="1540"/>
                  </a:lnTo>
                  <a:lnTo>
                    <a:pt x="27361" y="1452"/>
                  </a:lnTo>
                  <a:lnTo>
                    <a:pt x="27889" y="1452"/>
                  </a:lnTo>
                  <a:lnTo>
                    <a:pt x="28109" y="1540"/>
                  </a:lnTo>
                  <a:lnTo>
                    <a:pt x="28329" y="1628"/>
                  </a:lnTo>
                  <a:lnTo>
                    <a:pt x="28769" y="1936"/>
                  </a:lnTo>
                  <a:lnTo>
                    <a:pt x="29164" y="2288"/>
                  </a:lnTo>
                  <a:lnTo>
                    <a:pt x="29648" y="2640"/>
                  </a:lnTo>
                  <a:lnTo>
                    <a:pt x="29912" y="2816"/>
                  </a:lnTo>
                  <a:lnTo>
                    <a:pt x="30176" y="2992"/>
                  </a:lnTo>
                  <a:lnTo>
                    <a:pt x="30440" y="3080"/>
                  </a:lnTo>
                  <a:lnTo>
                    <a:pt x="30748" y="3168"/>
                  </a:lnTo>
                  <a:lnTo>
                    <a:pt x="31056" y="3168"/>
                  </a:lnTo>
                  <a:lnTo>
                    <a:pt x="31408" y="3124"/>
                  </a:lnTo>
                  <a:lnTo>
                    <a:pt x="31716" y="2992"/>
                  </a:lnTo>
                  <a:lnTo>
                    <a:pt x="31980" y="2860"/>
                  </a:lnTo>
                  <a:lnTo>
                    <a:pt x="32200" y="2684"/>
                  </a:lnTo>
                  <a:lnTo>
                    <a:pt x="32420" y="2508"/>
                  </a:lnTo>
                  <a:lnTo>
                    <a:pt x="32816" y="2068"/>
                  </a:lnTo>
                  <a:lnTo>
                    <a:pt x="33123" y="1584"/>
                  </a:lnTo>
                  <a:lnTo>
                    <a:pt x="33387" y="1188"/>
                  </a:lnTo>
                  <a:lnTo>
                    <a:pt x="33651" y="880"/>
                  </a:lnTo>
                  <a:lnTo>
                    <a:pt x="33783" y="792"/>
                  </a:lnTo>
                  <a:lnTo>
                    <a:pt x="33915" y="704"/>
                  </a:lnTo>
                  <a:lnTo>
                    <a:pt x="34047" y="616"/>
                  </a:lnTo>
                  <a:lnTo>
                    <a:pt x="34355" y="616"/>
                  </a:lnTo>
                  <a:lnTo>
                    <a:pt x="34531" y="704"/>
                  </a:lnTo>
                  <a:lnTo>
                    <a:pt x="34751" y="836"/>
                  </a:lnTo>
                  <a:lnTo>
                    <a:pt x="34971" y="1100"/>
                  </a:lnTo>
                  <a:lnTo>
                    <a:pt x="35235" y="1452"/>
                  </a:lnTo>
                  <a:lnTo>
                    <a:pt x="35543" y="1936"/>
                  </a:lnTo>
                  <a:lnTo>
                    <a:pt x="35851" y="2552"/>
                  </a:lnTo>
                  <a:lnTo>
                    <a:pt x="36159" y="3344"/>
                  </a:lnTo>
                  <a:lnTo>
                    <a:pt x="36730" y="3124"/>
                  </a:lnTo>
                  <a:lnTo>
                    <a:pt x="36423" y="2376"/>
                  </a:lnTo>
                  <a:lnTo>
                    <a:pt x="36115" y="1760"/>
                  </a:lnTo>
                  <a:lnTo>
                    <a:pt x="35807" y="1232"/>
                  </a:lnTo>
                  <a:lnTo>
                    <a:pt x="35499" y="792"/>
                  </a:lnTo>
                  <a:lnTo>
                    <a:pt x="35191" y="440"/>
                  </a:lnTo>
                  <a:lnTo>
                    <a:pt x="34883" y="221"/>
                  </a:lnTo>
                  <a:lnTo>
                    <a:pt x="34531" y="89"/>
                  </a:lnTo>
                  <a:lnTo>
                    <a:pt x="342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242500" y="2503925"/>
              <a:ext cx="912800" cy="90200"/>
            </a:xfrm>
            <a:custGeom>
              <a:rect b="b" l="l" r="r" t="t"/>
              <a:pathLst>
                <a:path extrusionOk="0" h="3608" w="36512">
                  <a:moveTo>
                    <a:pt x="3652" y="1"/>
                  </a:moveTo>
                  <a:lnTo>
                    <a:pt x="3476" y="89"/>
                  </a:lnTo>
                  <a:lnTo>
                    <a:pt x="3300" y="221"/>
                  </a:lnTo>
                  <a:lnTo>
                    <a:pt x="3168" y="309"/>
                  </a:lnTo>
                  <a:lnTo>
                    <a:pt x="2860" y="661"/>
                  </a:lnTo>
                  <a:lnTo>
                    <a:pt x="2596" y="1012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453" y="1892"/>
                  </a:lnTo>
                  <a:lnTo>
                    <a:pt x="1145" y="1848"/>
                  </a:lnTo>
                  <a:lnTo>
                    <a:pt x="837" y="1804"/>
                  </a:lnTo>
                  <a:lnTo>
                    <a:pt x="573" y="1672"/>
                  </a:lnTo>
                  <a:lnTo>
                    <a:pt x="397" y="1584"/>
                  </a:lnTo>
                  <a:lnTo>
                    <a:pt x="1" y="2024"/>
                  </a:lnTo>
                  <a:lnTo>
                    <a:pt x="265" y="2200"/>
                  </a:lnTo>
                  <a:lnTo>
                    <a:pt x="661" y="2332"/>
                  </a:lnTo>
                  <a:lnTo>
                    <a:pt x="1057" y="2464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056"/>
                  </a:lnTo>
                  <a:lnTo>
                    <a:pt x="3476" y="836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2"/>
                  </a:lnTo>
                  <a:lnTo>
                    <a:pt x="4576" y="1056"/>
                  </a:lnTo>
                  <a:lnTo>
                    <a:pt x="4796" y="1452"/>
                  </a:lnTo>
                  <a:lnTo>
                    <a:pt x="5060" y="1848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596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8"/>
                  </a:lnTo>
                  <a:lnTo>
                    <a:pt x="9151" y="880"/>
                  </a:lnTo>
                  <a:lnTo>
                    <a:pt x="9327" y="749"/>
                  </a:lnTo>
                  <a:lnTo>
                    <a:pt x="9502" y="705"/>
                  </a:lnTo>
                  <a:lnTo>
                    <a:pt x="9678" y="661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6"/>
                  </a:lnTo>
                  <a:lnTo>
                    <a:pt x="10382" y="1012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582" y="2904"/>
                  </a:lnTo>
                  <a:lnTo>
                    <a:pt x="12802" y="2860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44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00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432" y="3608"/>
                  </a:lnTo>
                  <a:lnTo>
                    <a:pt x="18696" y="3520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16"/>
                  </a:lnTo>
                  <a:lnTo>
                    <a:pt x="19928" y="2332"/>
                  </a:lnTo>
                  <a:lnTo>
                    <a:pt x="20236" y="1804"/>
                  </a:lnTo>
                  <a:lnTo>
                    <a:pt x="20412" y="1408"/>
                  </a:lnTo>
                  <a:lnTo>
                    <a:pt x="20632" y="1056"/>
                  </a:lnTo>
                  <a:lnTo>
                    <a:pt x="20764" y="924"/>
                  </a:lnTo>
                  <a:lnTo>
                    <a:pt x="20896" y="792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05"/>
                  </a:lnTo>
                  <a:lnTo>
                    <a:pt x="21423" y="749"/>
                  </a:lnTo>
                  <a:lnTo>
                    <a:pt x="21555" y="836"/>
                  </a:lnTo>
                  <a:lnTo>
                    <a:pt x="21687" y="968"/>
                  </a:lnTo>
                  <a:lnTo>
                    <a:pt x="21907" y="1276"/>
                  </a:lnTo>
                  <a:lnTo>
                    <a:pt x="22215" y="1716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28"/>
                  </a:lnTo>
                  <a:lnTo>
                    <a:pt x="26086" y="2288"/>
                  </a:lnTo>
                  <a:lnTo>
                    <a:pt x="26482" y="1892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672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0705" y="3432"/>
                  </a:lnTo>
                  <a:lnTo>
                    <a:pt x="31013" y="3388"/>
                  </a:lnTo>
                  <a:lnTo>
                    <a:pt x="31321" y="3344"/>
                  </a:lnTo>
                  <a:lnTo>
                    <a:pt x="31585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16"/>
                  </a:lnTo>
                  <a:lnTo>
                    <a:pt x="33872" y="1672"/>
                  </a:lnTo>
                  <a:lnTo>
                    <a:pt x="34312" y="1672"/>
                  </a:lnTo>
                  <a:lnTo>
                    <a:pt x="34576" y="1760"/>
                  </a:lnTo>
                  <a:lnTo>
                    <a:pt x="34796" y="1892"/>
                  </a:lnTo>
                  <a:lnTo>
                    <a:pt x="35280" y="2244"/>
                  </a:lnTo>
                  <a:lnTo>
                    <a:pt x="35676" y="2596"/>
                  </a:lnTo>
                  <a:lnTo>
                    <a:pt x="35984" y="2992"/>
                  </a:lnTo>
                  <a:lnTo>
                    <a:pt x="36512" y="2728"/>
                  </a:lnTo>
                  <a:lnTo>
                    <a:pt x="36336" y="2464"/>
                  </a:lnTo>
                  <a:lnTo>
                    <a:pt x="36160" y="2244"/>
                  </a:lnTo>
                  <a:lnTo>
                    <a:pt x="35896" y="1980"/>
                  </a:lnTo>
                  <a:lnTo>
                    <a:pt x="35632" y="1760"/>
                  </a:lnTo>
                  <a:lnTo>
                    <a:pt x="35368" y="1540"/>
                  </a:lnTo>
                  <a:lnTo>
                    <a:pt x="35060" y="1364"/>
                  </a:lnTo>
                  <a:lnTo>
                    <a:pt x="34752" y="1232"/>
                  </a:lnTo>
                  <a:lnTo>
                    <a:pt x="34488" y="1100"/>
                  </a:lnTo>
                  <a:lnTo>
                    <a:pt x="34136" y="1056"/>
                  </a:lnTo>
                  <a:lnTo>
                    <a:pt x="33828" y="1056"/>
                  </a:lnTo>
                  <a:lnTo>
                    <a:pt x="33520" y="1144"/>
                  </a:lnTo>
                  <a:lnTo>
                    <a:pt x="33212" y="1276"/>
                  </a:lnTo>
                  <a:lnTo>
                    <a:pt x="32948" y="1408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32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0"/>
                  </a:lnTo>
                  <a:lnTo>
                    <a:pt x="28418" y="968"/>
                  </a:lnTo>
                  <a:lnTo>
                    <a:pt x="28198" y="836"/>
                  </a:lnTo>
                  <a:lnTo>
                    <a:pt x="27934" y="792"/>
                  </a:lnTo>
                  <a:lnTo>
                    <a:pt x="27582" y="749"/>
                  </a:lnTo>
                  <a:lnTo>
                    <a:pt x="27230" y="792"/>
                  </a:lnTo>
                  <a:lnTo>
                    <a:pt x="26922" y="880"/>
                  </a:lnTo>
                  <a:lnTo>
                    <a:pt x="26658" y="1012"/>
                  </a:lnTo>
                  <a:lnTo>
                    <a:pt x="26350" y="1232"/>
                  </a:lnTo>
                  <a:lnTo>
                    <a:pt x="26130" y="1408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20"/>
                  </a:lnTo>
                  <a:lnTo>
                    <a:pt x="23315" y="2288"/>
                  </a:lnTo>
                  <a:lnTo>
                    <a:pt x="23007" y="1848"/>
                  </a:lnTo>
                  <a:lnTo>
                    <a:pt x="22699" y="1408"/>
                  </a:lnTo>
                  <a:lnTo>
                    <a:pt x="22391" y="924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09"/>
                  </a:lnTo>
                  <a:lnTo>
                    <a:pt x="21643" y="177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397"/>
                  </a:lnTo>
                  <a:lnTo>
                    <a:pt x="20236" y="617"/>
                  </a:lnTo>
                  <a:lnTo>
                    <a:pt x="19928" y="1056"/>
                  </a:lnTo>
                  <a:lnTo>
                    <a:pt x="19664" y="1540"/>
                  </a:lnTo>
                  <a:lnTo>
                    <a:pt x="19444" y="1980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860"/>
                  </a:lnTo>
                  <a:lnTo>
                    <a:pt x="18520" y="2992"/>
                  </a:lnTo>
                  <a:lnTo>
                    <a:pt x="18300" y="2992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40"/>
                  </a:lnTo>
                  <a:lnTo>
                    <a:pt x="16981" y="2288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288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28"/>
                  </a:lnTo>
                  <a:lnTo>
                    <a:pt x="11262" y="1320"/>
                  </a:lnTo>
                  <a:lnTo>
                    <a:pt x="11042" y="924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89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29"/>
                  </a:lnTo>
                  <a:lnTo>
                    <a:pt x="8359" y="749"/>
                  </a:lnTo>
                  <a:lnTo>
                    <a:pt x="7919" y="1232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12"/>
                  </a:lnTo>
                  <a:lnTo>
                    <a:pt x="6775" y="2200"/>
                  </a:lnTo>
                  <a:lnTo>
                    <a:pt x="6599" y="2244"/>
                  </a:lnTo>
                  <a:lnTo>
                    <a:pt x="6379" y="2244"/>
                  </a:lnTo>
                  <a:lnTo>
                    <a:pt x="6203" y="2156"/>
                  </a:lnTo>
                  <a:lnTo>
                    <a:pt x="6027" y="2068"/>
                  </a:lnTo>
                  <a:lnTo>
                    <a:pt x="5763" y="1804"/>
                  </a:lnTo>
                  <a:lnTo>
                    <a:pt x="5544" y="1496"/>
                  </a:lnTo>
                  <a:lnTo>
                    <a:pt x="5324" y="1144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242500" y="2572100"/>
              <a:ext cx="909500" cy="86925"/>
            </a:xfrm>
            <a:custGeom>
              <a:rect b="b" l="l" r="r" t="t"/>
              <a:pathLst>
                <a:path extrusionOk="0" h="3477" w="36380">
                  <a:moveTo>
                    <a:pt x="4180" y="1"/>
                  </a:moveTo>
                  <a:lnTo>
                    <a:pt x="3916" y="45"/>
                  </a:lnTo>
                  <a:lnTo>
                    <a:pt x="3696" y="133"/>
                  </a:lnTo>
                  <a:lnTo>
                    <a:pt x="3476" y="221"/>
                  </a:lnTo>
                  <a:lnTo>
                    <a:pt x="3124" y="485"/>
                  </a:lnTo>
                  <a:lnTo>
                    <a:pt x="2816" y="793"/>
                  </a:lnTo>
                  <a:lnTo>
                    <a:pt x="2552" y="1101"/>
                  </a:lnTo>
                  <a:lnTo>
                    <a:pt x="2288" y="1409"/>
                  </a:lnTo>
                  <a:lnTo>
                    <a:pt x="2024" y="1673"/>
                  </a:lnTo>
                  <a:lnTo>
                    <a:pt x="1848" y="1761"/>
                  </a:lnTo>
                  <a:lnTo>
                    <a:pt x="1717" y="1849"/>
                  </a:lnTo>
                  <a:lnTo>
                    <a:pt x="1541" y="1892"/>
                  </a:lnTo>
                  <a:lnTo>
                    <a:pt x="1365" y="1892"/>
                  </a:lnTo>
                  <a:lnTo>
                    <a:pt x="1145" y="1849"/>
                  </a:lnTo>
                  <a:lnTo>
                    <a:pt x="881" y="1761"/>
                  </a:lnTo>
                  <a:lnTo>
                    <a:pt x="661" y="1629"/>
                  </a:lnTo>
                  <a:lnTo>
                    <a:pt x="397" y="1453"/>
                  </a:lnTo>
                  <a:lnTo>
                    <a:pt x="1" y="1892"/>
                  </a:lnTo>
                  <a:lnTo>
                    <a:pt x="353" y="2156"/>
                  </a:lnTo>
                  <a:lnTo>
                    <a:pt x="661" y="2332"/>
                  </a:lnTo>
                  <a:lnTo>
                    <a:pt x="1013" y="2464"/>
                  </a:lnTo>
                  <a:lnTo>
                    <a:pt x="1365" y="2508"/>
                  </a:lnTo>
                  <a:lnTo>
                    <a:pt x="1629" y="2464"/>
                  </a:lnTo>
                  <a:lnTo>
                    <a:pt x="1892" y="2420"/>
                  </a:lnTo>
                  <a:lnTo>
                    <a:pt x="2112" y="2288"/>
                  </a:lnTo>
                  <a:lnTo>
                    <a:pt x="2332" y="2156"/>
                  </a:lnTo>
                  <a:lnTo>
                    <a:pt x="2684" y="1849"/>
                  </a:lnTo>
                  <a:lnTo>
                    <a:pt x="3036" y="1497"/>
                  </a:lnTo>
                  <a:lnTo>
                    <a:pt x="3256" y="1189"/>
                  </a:lnTo>
                  <a:lnTo>
                    <a:pt x="3520" y="969"/>
                  </a:lnTo>
                  <a:lnTo>
                    <a:pt x="3784" y="749"/>
                  </a:lnTo>
                  <a:lnTo>
                    <a:pt x="4092" y="617"/>
                  </a:lnTo>
                  <a:lnTo>
                    <a:pt x="4224" y="573"/>
                  </a:lnTo>
                  <a:lnTo>
                    <a:pt x="4400" y="573"/>
                  </a:lnTo>
                  <a:lnTo>
                    <a:pt x="4532" y="617"/>
                  </a:lnTo>
                  <a:lnTo>
                    <a:pt x="4664" y="661"/>
                  </a:lnTo>
                  <a:lnTo>
                    <a:pt x="4928" y="837"/>
                  </a:lnTo>
                  <a:lnTo>
                    <a:pt x="5280" y="1057"/>
                  </a:lnTo>
                  <a:lnTo>
                    <a:pt x="5631" y="1365"/>
                  </a:lnTo>
                  <a:lnTo>
                    <a:pt x="6027" y="1629"/>
                  </a:lnTo>
                  <a:lnTo>
                    <a:pt x="6291" y="1761"/>
                  </a:lnTo>
                  <a:lnTo>
                    <a:pt x="6555" y="1849"/>
                  </a:lnTo>
                  <a:lnTo>
                    <a:pt x="6819" y="1892"/>
                  </a:lnTo>
                  <a:lnTo>
                    <a:pt x="7171" y="1936"/>
                  </a:lnTo>
                  <a:lnTo>
                    <a:pt x="7479" y="1980"/>
                  </a:lnTo>
                  <a:lnTo>
                    <a:pt x="7743" y="1936"/>
                  </a:lnTo>
                  <a:lnTo>
                    <a:pt x="8007" y="1892"/>
                  </a:lnTo>
                  <a:lnTo>
                    <a:pt x="8227" y="1805"/>
                  </a:lnTo>
                  <a:lnTo>
                    <a:pt x="8623" y="1585"/>
                  </a:lnTo>
                  <a:lnTo>
                    <a:pt x="8975" y="1321"/>
                  </a:lnTo>
                  <a:lnTo>
                    <a:pt x="9283" y="1101"/>
                  </a:lnTo>
                  <a:lnTo>
                    <a:pt x="9590" y="925"/>
                  </a:lnTo>
                  <a:lnTo>
                    <a:pt x="9986" y="793"/>
                  </a:lnTo>
                  <a:lnTo>
                    <a:pt x="10426" y="705"/>
                  </a:lnTo>
                  <a:lnTo>
                    <a:pt x="10998" y="705"/>
                  </a:lnTo>
                  <a:lnTo>
                    <a:pt x="11218" y="793"/>
                  </a:lnTo>
                  <a:lnTo>
                    <a:pt x="11438" y="881"/>
                  </a:lnTo>
                  <a:lnTo>
                    <a:pt x="11878" y="1101"/>
                  </a:lnTo>
                  <a:lnTo>
                    <a:pt x="12274" y="1409"/>
                  </a:lnTo>
                  <a:lnTo>
                    <a:pt x="12714" y="1717"/>
                  </a:lnTo>
                  <a:lnTo>
                    <a:pt x="13198" y="2024"/>
                  </a:lnTo>
                  <a:lnTo>
                    <a:pt x="13505" y="2156"/>
                  </a:lnTo>
                  <a:lnTo>
                    <a:pt x="13813" y="2288"/>
                  </a:lnTo>
                  <a:lnTo>
                    <a:pt x="14209" y="2376"/>
                  </a:lnTo>
                  <a:lnTo>
                    <a:pt x="14605" y="2420"/>
                  </a:lnTo>
                  <a:lnTo>
                    <a:pt x="15221" y="2420"/>
                  </a:lnTo>
                  <a:lnTo>
                    <a:pt x="15749" y="2332"/>
                  </a:lnTo>
                  <a:lnTo>
                    <a:pt x="16145" y="2200"/>
                  </a:lnTo>
                  <a:lnTo>
                    <a:pt x="16541" y="2024"/>
                  </a:lnTo>
                  <a:lnTo>
                    <a:pt x="16893" y="1892"/>
                  </a:lnTo>
                  <a:lnTo>
                    <a:pt x="17288" y="1717"/>
                  </a:lnTo>
                  <a:lnTo>
                    <a:pt x="17772" y="1629"/>
                  </a:lnTo>
                  <a:lnTo>
                    <a:pt x="18388" y="1629"/>
                  </a:lnTo>
                  <a:lnTo>
                    <a:pt x="19048" y="1673"/>
                  </a:lnTo>
                  <a:lnTo>
                    <a:pt x="19576" y="1849"/>
                  </a:lnTo>
                  <a:lnTo>
                    <a:pt x="19972" y="2024"/>
                  </a:lnTo>
                  <a:lnTo>
                    <a:pt x="20368" y="2200"/>
                  </a:lnTo>
                  <a:lnTo>
                    <a:pt x="20764" y="2420"/>
                  </a:lnTo>
                  <a:lnTo>
                    <a:pt x="21203" y="2596"/>
                  </a:lnTo>
                  <a:lnTo>
                    <a:pt x="21687" y="2728"/>
                  </a:lnTo>
                  <a:lnTo>
                    <a:pt x="21995" y="2772"/>
                  </a:lnTo>
                  <a:lnTo>
                    <a:pt x="22347" y="2772"/>
                  </a:lnTo>
                  <a:lnTo>
                    <a:pt x="22787" y="2728"/>
                  </a:lnTo>
                  <a:lnTo>
                    <a:pt x="23139" y="2640"/>
                  </a:lnTo>
                  <a:lnTo>
                    <a:pt x="23491" y="2552"/>
                  </a:lnTo>
                  <a:lnTo>
                    <a:pt x="23799" y="2420"/>
                  </a:lnTo>
                  <a:lnTo>
                    <a:pt x="24327" y="2112"/>
                  </a:lnTo>
                  <a:lnTo>
                    <a:pt x="24811" y="1761"/>
                  </a:lnTo>
                  <a:lnTo>
                    <a:pt x="25206" y="1497"/>
                  </a:lnTo>
                  <a:lnTo>
                    <a:pt x="25602" y="1277"/>
                  </a:lnTo>
                  <a:lnTo>
                    <a:pt x="25822" y="1233"/>
                  </a:lnTo>
                  <a:lnTo>
                    <a:pt x="26042" y="1189"/>
                  </a:lnTo>
                  <a:lnTo>
                    <a:pt x="26262" y="1189"/>
                  </a:lnTo>
                  <a:lnTo>
                    <a:pt x="26526" y="1233"/>
                  </a:lnTo>
                  <a:lnTo>
                    <a:pt x="26790" y="1277"/>
                  </a:lnTo>
                  <a:lnTo>
                    <a:pt x="27010" y="1409"/>
                  </a:lnTo>
                  <a:lnTo>
                    <a:pt x="27186" y="1497"/>
                  </a:lnTo>
                  <a:lnTo>
                    <a:pt x="27362" y="1673"/>
                  </a:lnTo>
                  <a:lnTo>
                    <a:pt x="27714" y="1980"/>
                  </a:lnTo>
                  <a:lnTo>
                    <a:pt x="28022" y="2332"/>
                  </a:lnTo>
                  <a:lnTo>
                    <a:pt x="28374" y="2728"/>
                  </a:lnTo>
                  <a:lnTo>
                    <a:pt x="28594" y="2948"/>
                  </a:lnTo>
                  <a:lnTo>
                    <a:pt x="28770" y="3124"/>
                  </a:lnTo>
                  <a:lnTo>
                    <a:pt x="29033" y="3256"/>
                  </a:lnTo>
                  <a:lnTo>
                    <a:pt x="29297" y="3388"/>
                  </a:lnTo>
                  <a:lnTo>
                    <a:pt x="29561" y="3432"/>
                  </a:lnTo>
                  <a:lnTo>
                    <a:pt x="29913" y="3476"/>
                  </a:lnTo>
                  <a:lnTo>
                    <a:pt x="30221" y="3476"/>
                  </a:lnTo>
                  <a:lnTo>
                    <a:pt x="30441" y="3432"/>
                  </a:lnTo>
                  <a:lnTo>
                    <a:pt x="30837" y="3300"/>
                  </a:lnTo>
                  <a:lnTo>
                    <a:pt x="31189" y="3080"/>
                  </a:lnTo>
                  <a:lnTo>
                    <a:pt x="31541" y="2860"/>
                  </a:lnTo>
                  <a:lnTo>
                    <a:pt x="31849" y="2640"/>
                  </a:lnTo>
                  <a:lnTo>
                    <a:pt x="32201" y="2420"/>
                  </a:lnTo>
                  <a:lnTo>
                    <a:pt x="32597" y="2244"/>
                  </a:lnTo>
                  <a:lnTo>
                    <a:pt x="33080" y="2156"/>
                  </a:lnTo>
                  <a:lnTo>
                    <a:pt x="33476" y="2156"/>
                  </a:lnTo>
                  <a:lnTo>
                    <a:pt x="33916" y="2200"/>
                  </a:lnTo>
                  <a:lnTo>
                    <a:pt x="34356" y="2332"/>
                  </a:lnTo>
                  <a:lnTo>
                    <a:pt x="34796" y="2464"/>
                  </a:lnTo>
                  <a:lnTo>
                    <a:pt x="35588" y="2816"/>
                  </a:lnTo>
                  <a:lnTo>
                    <a:pt x="36072" y="3124"/>
                  </a:lnTo>
                  <a:lnTo>
                    <a:pt x="36380" y="2596"/>
                  </a:lnTo>
                  <a:lnTo>
                    <a:pt x="35764" y="2244"/>
                  </a:lnTo>
                  <a:lnTo>
                    <a:pt x="35368" y="2068"/>
                  </a:lnTo>
                  <a:lnTo>
                    <a:pt x="34928" y="1892"/>
                  </a:lnTo>
                  <a:lnTo>
                    <a:pt x="34444" y="1717"/>
                  </a:lnTo>
                  <a:lnTo>
                    <a:pt x="33960" y="1585"/>
                  </a:lnTo>
                  <a:lnTo>
                    <a:pt x="33476" y="1541"/>
                  </a:lnTo>
                  <a:lnTo>
                    <a:pt x="32992" y="1541"/>
                  </a:lnTo>
                  <a:lnTo>
                    <a:pt x="32728" y="1629"/>
                  </a:lnTo>
                  <a:lnTo>
                    <a:pt x="32421" y="1673"/>
                  </a:lnTo>
                  <a:lnTo>
                    <a:pt x="31937" y="1892"/>
                  </a:lnTo>
                  <a:lnTo>
                    <a:pt x="31541" y="2112"/>
                  </a:lnTo>
                  <a:lnTo>
                    <a:pt x="31189" y="2376"/>
                  </a:lnTo>
                  <a:lnTo>
                    <a:pt x="30881" y="2552"/>
                  </a:lnTo>
                  <a:lnTo>
                    <a:pt x="30573" y="2728"/>
                  </a:lnTo>
                  <a:lnTo>
                    <a:pt x="30265" y="2860"/>
                  </a:lnTo>
                  <a:lnTo>
                    <a:pt x="29693" y="2860"/>
                  </a:lnTo>
                  <a:lnTo>
                    <a:pt x="29473" y="2816"/>
                  </a:lnTo>
                  <a:lnTo>
                    <a:pt x="29297" y="2728"/>
                  </a:lnTo>
                  <a:lnTo>
                    <a:pt x="29121" y="2596"/>
                  </a:lnTo>
                  <a:lnTo>
                    <a:pt x="28813" y="2288"/>
                  </a:lnTo>
                  <a:lnTo>
                    <a:pt x="28462" y="1936"/>
                  </a:lnTo>
                  <a:lnTo>
                    <a:pt x="28154" y="1541"/>
                  </a:lnTo>
                  <a:lnTo>
                    <a:pt x="27758" y="1189"/>
                  </a:lnTo>
                  <a:lnTo>
                    <a:pt x="27494" y="1013"/>
                  </a:lnTo>
                  <a:lnTo>
                    <a:pt x="27274" y="837"/>
                  </a:lnTo>
                  <a:lnTo>
                    <a:pt x="26966" y="749"/>
                  </a:lnTo>
                  <a:lnTo>
                    <a:pt x="26658" y="617"/>
                  </a:lnTo>
                  <a:lnTo>
                    <a:pt x="26306" y="573"/>
                  </a:lnTo>
                  <a:lnTo>
                    <a:pt x="25954" y="573"/>
                  </a:lnTo>
                  <a:lnTo>
                    <a:pt x="25690" y="617"/>
                  </a:lnTo>
                  <a:lnTo>
                    <a:pt x="25382" y="705"/>
                  </a:lnTo>
                  <a:lnTo>
                    <a:pt x="25118" y="837"/>
                  </a:lnTo>
                  <a:lnTo>
                    <a:pt x="24899" y="969"/>
                  </a:lnTo>
                  <a:lnTo>
                    <a:pt x="24459" y="1277"/>
                  </a:lnTo>
                  <a:lnTo>
                    <a:pt x="24019" y="1585"/>
                  </a:lnTo>
                  <a:lnTo>
                    <a:pt x="23535" y="1849"/>
                  </a:lnTo>
                  <a:lnTo>
                    <a:pt x="23271" y="1980"/>
                  </a:lnTo>
                  <a:lnTo>
                    <a:pt x="23007" y="2068"/>
                  </a:lnTo>
                  <a:lnTo>
                    <a:pt x="22655" y="2112"/>
                  </a:lnTo>
                  <a:lnTo>
                    <a:pt x="22303" y="2156"/>
                  </a:lnTo>
                  <a:lnTo>
                    <a:pt x="21775" y="2112"/>
                  </a:lnTo>
                  <a:lnTo>
                    <a:pt x="21379" y="2024"/>
                  </a:lnTo>
                  <a:lnTo>
                    <a:pt x="20984" y="1892"/>
                  </a:lnTo>
                  <a:lnTo>
                    <a:pt x="20632" y="1673"/>
                  </a:lnTo>
                  <a:lnTo>
                    <a:pt x="20236" y="1453"/>
                  </a:lnTo>
                  <a:lnTo>
                    <a:pt x="19752" y="1277"/>
                  </a:lnTo>
                  <a:lnTo>
                    <a:pt x="19180" y="1101"/>
                  </a:lnTo>
                  <a:lnTo>
                    <a:pt x="18828" y="1057"/>
                  </a:lnTo>
                  <a:lnTo>
                    <a:pt x="18432" y="1013"/>
                  </a:lnTo>
                  <a:lnTo>
                    <a:pt x="18036" y="1013"/>
                  </a:lnTo>
                  <a:lnTo>
                    <a:pt x="17728" y="1057"/>
                  </a:lnTo>
                  <a:lnTo>
                    <a:pt x="17157" y="1145"/>
                  </a:lnTo>
                  <a:lnTo>
                    <a:pt x="16673" y="1321"/>
                  </a:lnTo>
                  <a:lnTo>
                    <a:pt x="16277" y="1497"/>
                  </a:lnTo>
                  <a:lnTo>
                    <a:pt x="15925" y="1629"/>
                  </a:lnTo>
                  <a:lnTo>
                    <a:pt x="15573" y="1761"/>
                  </a:lnTo>
                  <a:lnTo>
                    <a:pt x="15177" y="1849"/>
                  </a:lnTo>
                  <a:lnTo>
                    <a:pt x="14649" y="1805"/>
                  </a:lnTo>
                  <a:lnTo>
                    <a:pt x="14297" y="1761"/>
                  </a:lnTo>
                  <a:lnTo>
                    <a:pt x="13989" y="1717"/>
                  </a:lnTo>
                  <a:lnTo>
                    <a:pt x="13725" y="1585"/>
                  </a:lnTo>
                  <a:lnTo>
                    <a:pt x="13461" y="1497"/>
                  </a:lnTo>
                  <a:lnTo>
                    <a:pt x="13022" y="1233"/>
                  </a:lnTo>
                  <a:lnTo>
                    <a:pt x="12626" y="925"/>
                  </a:lnTo>
                  <a:lnTo>
                    <a:pt x="12186" y="573"/>
                  </a:lnTo>
                  <a:lnTo>
                    <a:pt x="11966" y="441"/>
                  </a:lnTo>
                  <a:lnTo>
                    <a:pt x="11702" y="309"/>
                  </a:lnTo>
                  <a:lnTo>
                    <a:pt x="11394" y="221"/>
                  </a:lnTo>
                  <a:lnTo>
                    <a:pt x="11086" y="133"/>
                  </a:lnTo>
                  <a:lnTo>
                    <a:pt x="10778" y="89"/>
                  </a:lnTo>
                  <a:lnTo>
                    <a:pt x="10382" y="89"/>
                  </a:lnTo>
                  <a:lnTo>
                    <a:pt x="10074" y="133"/>
                  </a:lnTo>
                  <a:lnTo>
                    <a:pt x="9810" y="221"/>
                  </a:lnTo>
                  <a:lnTo>
                    <a:pt x="9327" y="397"/>
                  </a:lnTo>
                  <a:lnTo>
                    <a:pt x="8975" y="617"/>
                  </a:lnTo>
                  <a:lnTo>
                    <a:pt x="8623" y="837"/>
                  </a:lnTo>
                  <a:lnTo>
                    <a:pt x="8315" y="1057"/>
                  </a:lnTo>
                  <a:lnTo>
                    <a:pt x="8007" y="1233"/>
                  </a:lnTo>
                  <a:lnTo>
                    <a:pt x="7655" y="1365"/>
                  </a:lnTo>
                  <a:lnTo>
                    <a:pt x="7215" y="1365"/>
                  </a:lnTo>
                  <a:lnTo>
                    <a:pt x="6951" y="1321"/>
                  </a:lnTo>
                  <a:lnTo>
                    <a:pt x="6731" y="1277"/>
                  </a:lnTo>
                  <a:lnTo>
                    <a:pt x="6335" y="1101"/>
                  </a:lnTo>
                  <a:lnTo>
                    <a:pt x="5983" y="837"/>
                  </a:lnTo>
                  <a:lnTo>
                    <a:pt x="5631" y="617"/>
                  </a:lnTo>
                  <a:lnTo>
                    <a:pt x="5280" y="309"/>
                  </a:lnTo>
                  <a:lnTo>
                    <a:pt x="5104" y="177"/>
                  </a:lnTo>
                  <a:lnTo>
                    <a:pt x="4884" y="89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243600" y="2635900"/>
              <a:ext cx="911700" cy="103400"/>
            </a:xfrm>
            <a:custGeom>
              <a:rect b="b" l="l" r="r" t="t"/>
              <a:pathLst>
                <a:path extrusionOk="0" h="4136" w="36468">
                  <a:moveTo>
                    <a:pt x="2816" y="0"/>
                  </a:moveTo>
                  <a:lnTo>
                    <a:pt x="2596" y="88"/>
                  </a:lnTo>
                  <a:lnTo>
                    <a:pt x="2112" y="264"/>
                  </a:lnTo>
                  <a:lnTo>
                    <a:pt x="1629" y="572"/>
                  </a:lnTo>
                  <a:lnTo>
                    <a:pt x="1101" y="968"/>
                  </a:lnTo>
                  <a:lnTo>
                    <a:pt x="573" y="1540"/>
                  </a:lnTo>
                  <a:lnTo>
                    <a:pt x="1" y="2200"/>
                  </a:lnTo>
                  <a:lnTo>
                    <a:pt x="441" y="2552"/>
                  </a:lnTo>
                  <a:lnTo>
                    <a:pt x="793" y="2156"/>
                  </a:lnTo>
                  <a:lnTo>
                    <a:pt x="1189" y="1716"/>
                  </a:lnTo>
                  <a:lnTo>
                    <a:pt x="1585" y="1364"/>
                  </a:lnTo>
                  <a:lnTo>
                    <a:pt x="2024" y="1056"/>
                  </a:lnTo>
                  <a:lnTo>
                    <a:pt x="2420" y="792"/>
                  </a:lnTo>
                  <a:lnTo>
                    <a:pt x="2816" y="660"/>
                  </a:lnTo>
                  <a:lnTo>
                    <a:pt x="3036" y="616"/>
                  </a:lnTo>
                  <a:lnTo>
                    <a:pt x="3212" y="616"/>
                  </a:lnTo>
                  <a:lnTo>
                    <a:pt x="3388" y="660"/>
                  </a:lnTo>
                  <a:lnTo>
                    <a:pt x="3564" y="704"/>
                  </a:lnTo>
                  <a:lnTo>
                    <a:pt x="3828" y="880"/>
                  </a:lnTo>
                  <a:lnTo>
                    <a:pt x="4004" y="1100"/>
                  </a:lnTo>
                  <a:lnTo>
                    <a:pt x="4180" y="1364"/>
                  </a:lnTo>
                  <a:lnTo>
                    <a:pt x="4312" y="1628"/>
                  </a:lnTo>
                  <a:lnTo>
                    <a:pt x="4488" y="1980"/>
                  </a:lnTo>
                  <a:lnTo>
                    <a:pt x="4708" y="2288"/>
                  </a:lnTo>
                  <a:lnTo>
                    <a:pt x="5016" y="2552"/>
                  </a:lnTo>
                  <a:lnTo>
                    <a:pt x="5192" y="2684"/>
                  </a:lnTo>
                  <a:lnTo>
                    <a:pt x="5368" y="2772"/>
                  </a:lnTo>
                  <a:lnTo>
                    <a:pt x="5675" y="2860"/>
                  </a:lnTo>
                  <a:lnTo>
                    <a:pt x="5983" y="2860"/>
                  </a:lnTo>
                  <a:lnTo>
                    <a:pt x="6291" y="2816"/>
                  </a:lnTo>
                  <a:lnTo>
                    <a:pt x="6555" y="2684"/>
                  </a:lnTo>
                  <a:lnTo>
                    <a:pt x="6819" y="2508"/>
                  </a:lnTo>
                  <a:lnTo>
                    <a:pt x="7083" y="2332"/>
                  </a:lnTo>
                  <a:lnTo>
                    <a:pt x="7567" y="1892"/>
                  </a:lnTo>
                  <a:lnTo>
                    <a:pt x="7963" y="1540"/>
                  </a:lnTo>
                  <a:lnTo>
                    <a:pt x="8359" y="1232"/>
                  </a:lnTo>
                  <a:lnTo>
                    <a:pt x="8535" y="1100"/>
                  </a:lnTo>
                  <a:lnTo>
                    <a:pt x="8755" y="1056"/>
                  </a:lnTo>
                  <a:lnTo>
                    <a:pt x="8975" y="1012"/>
                  </a:lnTo>
                  <a:lnTo>
                    <a:pt x="9195" y="1056"/>
                  </a:lnTo>
                  <a:lnTo>
                    <a:pt x="9327" y="1144"/>
                  </a:lnTo>
                  <a:lnTo>
                    <a:pt x="9502" y="1232"/>
                  </a:lnTo>
                  <a:lnTo>
                    <a:pt x="9766" y="1496"/>
                  </a:lnTo>
                  <a:lnTo>
                    <a:pt x="9986" y="1804"/>
                  </a:lnTo>
                  <a:lnTo>
                    <a:pt x="10162" y="2156"/>
                  </a:lnTo>
                  <a:lnTo>
                    <a:pt x="10426" y="2596"/>
                  </a:lnTo>
                  <a:lnTo>
                    <a:pt x="10734" y="2948"/>
                  </a:lnTo>
                  <a:lnTo>
                    <a:pt x="10866" y="3124"/>
                  </a:lnTo>
                  <a:lnTo>
                    <a:pt x="11086" y="3255"/>
                  </a:lnTo>
                  <a:lnTo>
                    <a:pt x="11306" y="3343"/>
                  </a:lnTo>
                  <a:lnTo>
                    <a:pt x="11526" y="3387"/>
                  </a:lnTo>
                  <a:lnTo>
                    <a:pt x="11790" y="3387"/>
                  </a:lnTo>
                  <a:lnTo>
                    <a:pt x="12054" y="3343"/>
                  </a:lnTo>
                  <a:lnTo>
                    <a:pt x="12274" y="3255"/>
                  </a:lnTo>
                  <a:lnTo>
                    <a:pt x="12450" y="3080"/>
                  </a:lnTo>
                  <a:lnTo>
                    <a:pt x="12802" y="2772"/>
                  </a:lnTo>
                  <a:lnTo>
                    <a:pt x="13066" y="2376"/>
                  </a:lnTo>
                  <a:lnTo>
                    <a:pt x="13329" y="2024"/>
                  </a:lnTo>
                  <a:lnTo>
                    <a:pt x="13593" y="1760"/>
                  </a:lnTo>
                  <a:lnTo>
                    <a:pt x="13857" y="1540"/>
                  </a:lnTo>
                  <a:lnTo>
                    <a:pt x="14033" y="1452"/>
                  </a:lnTo>
                  <a:lnTo>
                    <a:pt x="14209" y="1408"/>
                  </a:lnTo>
                  <a:lnTo>
                    <a:pt x="14429" y="1408"/>
                  </a:lnTo>
                  <a:lnTo>
                    <a:pt x="14605" y="1452"/>
                  </a:lnTo>
                  <a:lnTo>
                    <a:pt x="14825" y="1540"/>
                  </a:lnTo>
                  <a:lnTo>
                    <a:pt x="15001" y="1716"/>
                  </a:lnTo>
                  <a:lnTo>
                    <a:pt x="15353" y="2068"/>
                  </a:lnTo>
                  <a:lnTo>
                    <a:pt x="15705" y="2508"/>
                  </a:lnTo>
                  <a:lnTo>
                    <a:pt x="16145" y="2992"/>
                  </a:lnTo>
                  <a:lnTo>
                    <a:pt x="16365" y="3211"/>
                  </a:lnTo>
                  <a:lnTo>
                    <a:pt x="16585" y="3431"/>
                  </a:lnTo>
                  <a:lnTo>
                    <a:pt x="16849" y="3607"/>
                  </a:lnTo>
                  <a:lnTo>
                    <a:pt x="17113" y="3739"/>
                  </a:lnTo>
                  <a:lnTo>
                    <a:pt x="17420" y="3783"/>
                  </a:lnTo>
                  <a:lnTo>
                    <a:pt x="17772" y="3783"/>
                  </a:lnTo>
                  <a:lnTo>
                    <a:pt x="18036" y="3739"/>
                  </a:lnTo>
                  <a:lnTo>
                    <a:pt x="18300" y="3607"/>
                  </a:lnTo>
                  <a:lnTo>
                    <a:pt x="18520" y="3475"/>
                  </a:lnTo>
                  <a:lnTo>
                    <a:pt x="18740" y="3299"/>
                  </a:lnTo>
                  <a:lnTo>
                    <a:pt x="19092" y="2860"/>
                  </a:lnTo>
                  <a:lnTo>
                    <a:pt x="19400" y="2376"/>
                  </a:lnTo>
                  <a:lnTo>
                    <a:pt x="19664" y="1936"/>
                  </a:lnTo>
                  <a:lnTo>
                    <a:pt x="19928" y="1584"/>
                  </a:lnTo>
                  <a:lnTo>
                    <a:pt x="20060" y="1452"/>
                  </a:lnTo>
                  <a:lnTo>
                    <a:pt x="20236" y="1320"/>
                  </a:lnTo>
                  <a:lnTo>
                    <a:pt x="20412" y="1276"/>
                  </a:lnTo>
                  <a:lnTo>
                    <a:pt x="20632" y="1232"/>
                  </a:lnTo>
                  <a:lnTo>
                    <a:pt x="20940" y="1232"/>
                  </a:lnTo>
                  <a:lnTo>
                    <a:pt x="21115" y="1320"/>
                  </a:lnTo>
                  <a:lnTo>
                    <a:pt x="21247" y="1408"/>
                  </a:lnTo>
                  <a:lnTo>
                    <a:pt x="21555" y="1716"/>
                  </a:lnTo>
                  <a:lnTo>
                    <a:pt x="21907" y="2068"/>
                  </a:lnTo>
                  <a:lnTo>
                    <a:pt x="22259" y="2508"/>
                  </a:lnTo>
                  <a:lnTo>
                    <a:pt x="22479" y="2728"/>
                  </a:lnTo>
                  <a:lnTo>
                    <a:pt x="22699" y="2904"/>
                  </a:lnTo>
                  <a:lnTo>
                    <a:pt x="22963" y="3080"/>
                  </a:lnTo>
                  <a:lnTo>
                    <a:pt x="23227" y="3211"/>
                  </a:lnTo>
                  <a:lnTo>
                    <a:pt x="23535" y="3299"/>
                  </a:lnTo>
                  <a:lnTo>
                    <a:pt x="23843" y="3343"/>
                  </a:lnTo>
                  <a:lnTo>
                    <a:pt x="24151" y="3299"/>
                  </a:lnTo>
                  <a:lnTo>
                    <a:pt x="24415" y="3255"/>
                  </a:lnTo>
                  <a:lnTo>
                    <a:pt x="24679" y="3167"/>
                  </a:lnTo>
                  <a:lnTo>
                    <a:pt x="24898" y="3036"/>
                  </a:lnTo>
                  <a:lnTo>
                    <a:pt x="25250" y="2728"/>
                  </a:lnTo>
                  <a:lnTo>
                    <a:pt x="25602" y="2376"/>
                  </a:lnTo>
                  <a:lnTo>
                    <a:pt x="25866" y="2112"/>
                  </a:lnTo>
                  <a:lnTo>
                    <a:pt x="26174" y="1848"/>
                  </a:lnTo>
                  <a:lnTo>
                    <a:pt x="26482" y="1672"/>
                  </a:lnTo>
                  <a:lnTo>
                    <a:pt x="26658" y="1628"/>
                  </a:lnTo>
                  <a:lnTo>
                    <a:pt x="27142" y="1628"/>
                  </a:lnTo>
                  <a:lnTo>
                    <a:pt x="27406" y="1716"/>
                  </a:lnTo>
                  <a:lnTo>
                    <a:pt x="27670" y="1804"/>
                  </a:lnTo>
                  <a:lnTo>
                    <a:pt x="27890" y="1980"/>
                  </a:lnTo>
                  <a:lnTo>
                    <a:pt x="28330" y="2376"/>
                  </a:lnTo>
                  <a:lnTo>
                    <a:pt x="28726" y="2860"/>
                  </a:lnTo>
                  <a:lnTo>
                    <a:pt x="29121" y="3299"/>
                  </a:lnTo>
                  <a:lnTo>
                    <a:pt x="29561" y="3739"/>
                  </a:lnTo>
                  <a:lnTo>
                    <a:pt x="29825" y="3915"/>
                  </a:lnTo>
                  <a:lnTo>
                    <a:pt x="30045" y="4047"/>
                  </a:lnTo>
                  <a:lnTo>
                    <a:pt x="30353" y="4091"/>
                  </a:lnTo>
                  <a:lnTo>
                    <a:pt x="30617" y="4135"/>
                  </a:lnTo>
                  <a:lnTo>
                    <a:pt x="30881" y="4135"/>
                  </a:lnTo>
                  <a:lnTo>
                    <a:pt x="31189" y="4047"/>
                  </a:lnTo>
                  <a:lnTo>
                    <a:pt x="31453" y="3915"/>
                  </a:lnTo>
                  <a:lnTo>
                    <a:pt x="31673" y="3783"/>
                  </a:lnTo>
                  <a:lnTo>
                    <a:pt x="31893" y="3607"/>
                  </a:lnTo>
                  <a:lnTo>
                    <a:pt x="32289" y="3167"/>
                  </a:lnTo>
                  <a:lnTo>
                    <a:pt x="32640" y="2728"/>
                  </a:lnTo>
                  <a:lnTo>
                    <a:pt x="32948" y="2288"/>
                  </a:lnTo>
                  <a:lnTo>
                    <a:pt x="33256" y="2024"/>
                  </a:lnTo>
                  <a:lnTo>
                    <a:pt x="33388" y="1892"/>
                  </a:lnTo>
                  <a:lnTo>
                    <a:pt x="33520" y="1848"/>
                  </a:lnTo>
                  <a:lnTo>
                    <a:pt x="33652" y="1804"/>
                  </a:lnTo>
                  <a:lnTo>
                    <a:pt x="33784" y="1804"/>
                  </a:lnTo>
                  <a:lnTo>
                    <a:pt x="34048" y="1892"/>
                  </a:lnTo>
                  <a:lnTo>
                    <a:pt x="34356" y="2024"/>
                  </a:lnTo>
                  <a:lnTo>
                    <a:pt x="34664" y="2244"/>
                  </a:lnTo>
                  <a:lnTo>
                    <a:pt x="34972" y="2508"/>
                  </a:lnTo>
                  <a:lnTo>
                    <a:pt x="35280" y="2816"/>
                  </a:lnTo>
                  <a:lnTo>
                    <a:pt x="35544" y="3124"/>
                  </a:lnTo>
                  <a:lnTo>
                    <a:pt x="35764" y="3387"/>
                  </a:lnTo>
                  <a:lnTo>
                    <a:pt x="35896" y="3695"/>
                  </a:lnTo>
                  <a:lnTo>
                    <a:pt x="36468" y="3475"/>
                  </a:lnTo>
                  <a:lnTo>
                    <a:pt x="36292" y="3124"/>
                  </a:lnTo>
                  <a:lnTo>
                    <a:pt x="36028" y="2772"/>
                  </a:lnTo>
                  <a:lnTo>
                    <a:pt x="35720" y="2376"/>
                  </a:lnTo>
                  <a:lnTo>
                    <a:pt x="35368" y="2068"/>
                  </a:lnTo>
                  <a:lnTo>
                    <a:pt x="34972" y="1760"/>
                  </a:lnTo>
                  <a:lnTo>
                    <a:pt x="34620" y="1496"/>
                  </a:lnTo>
                  <a:lnTo>
                    <a:pt x="34224" y="1320"/>
                  </a:lnTo>
                  <a:lnTo>
                    <a:pt x="33872" y="1232"/>
                  </a:lnTo>
                  <a:lnTo>
                    <a:pt x="33608" y="1188"/>
                  </a:lnTo>
                  <a:lnTo>
                    <a:pt x="33344" y="1232"/>
                  </a:lnTo>
                  <a:lnTo>
                    <a:pt x="33124" y="1364"/>
                  </a:lnTo>
                  <a:lnTo>
                    <a:pt x="32904" y="1496"/>
                  </a:lnTo>
                  <a:lnTo>
                    <a:pt x="32728" y="1672"/>
                  </a:lnTo>
                  <a:lnTo>
                    <a:pt x="32509" y="1892"/>
                  </a:lnTo>
                  <a:lnTo>
                    <a:pt x="32157" y="2376"/>
                  </a:lnTo>
                  <a:lnTo>
                    <a:pt x="31849" y="2772"/>
                  </a:lnTo>
                  <a:lnTo>
                    <a:pt x="31541" y="3124"/>
                  </a:lnTo>
                  <a:lnTo>
                    <a:pt x="31365" y="3255"/>
                  </a:lnTo>
                  <a:lnTo>
                    <a:pt x="31189" y="3387"/>
                  </a:lnTo>
                  <a:lnTo>
                    <a:pt x="31013" y="3475"/>
                  </a:lnTo>
                  <a:lnTo>
                    <a:pt x="30793" y="3519"/>
                  </a:lnTo>
                  <a:lnTo>
                    <a:pt x="30573" y="3519"/>
                  </a:lnTo>
                  <a:lnTo>
                    <a:pt x="30353" y="3475"/>
                  </a:lnTo>
                  <a:lnTo>
                    <a:pt x="30133" y="3387"/>
                  </a:lnTo>
                  <a:lnTo>
                    <a:pt x="29957" y="3255"/>
                  </a:lnTo>
                  <a:lnTo>
                    <a:pt x="29561" y="2904"/>
                  </a:lnTo>
                  <a:lnTo>
                    <a:pt x="29165" y="2464"/>
                  </a:lnTo>
                  <a:lnTo>
                    <a:pt x="28726" y="1936"/>
                  </a:lnTo>
                  <a:lnTo>
                    <a:pt x="28462" y="1672"/>
                  </a:lnTo>
                  <a:lnTo>
                    <a:pt x="28198" y="1452"/>
                  </a:lnTo>
                  <a:lnTo>
                    <a:pt x="27890" y="1276"/>
                  </a:lnTo>
                  <a:lnTo>
                    <a:pt x="27582" y="1100"/>
                  </a:lnTo>
                  <a:lnTo>
                    <a:pt x="27230" y="1012"/>
                  </a:lnTo>
                  <a:lnTo>
                    <a:pt x="26834" y="1012"/>
                  </a:lnTo>
                  <a:lnTo>
                    <a:pt x="26570" y="1056"/>
                  </a:lnTo>
                  <a:lnTo>
                    <a:pt x="26306" y="1100"/>
                  </a:lnTo>
                  <a:lnTo>
                    <a:pt x="26042" y="1232"/>
                  </a:lnTo>
                  <a:lnTo>
                    <a:pt x="25866" y="1364"/>
                  </a:lnTo>
                  <a:lnTo>
                    <a:pt x="25470" y="1672"/>
                  </a:lnTo>
                  <a:lnTo>
                    <a:pt x="25162" y="1980"/>
                  </a:lnTo>
                  <a:lnTo>
                    <a:pt x="24855" y="2288"/>
                  </a:lnTo>
                  <a:lnTo>
                    <a:pt x="24591" y="2508"/>
                  </a:lnTo>
                  <a:lnTo>
                    <a:pt x="24415" y="2596"/>
                  </a:lnTo>
                  <a:lnTo>
                    <a:pt x="24283" y="2684"/>
                  </a:lnTo>
                  <a:lnTo>
                    <a:pt x="24063" y="2728"/>
                  </a:lnTo>
                  <a:lnTo>
                    <a:pt x="23887" y="2728"/>
                  </a:lnTo>
                  <a:lnTo>
                    <a:pt x="23623" y="2684"/>
                  </a:lnTo>
                  <a:lnTo>
                    <a:pt x="23403" y="2640"/>
                  </a:lnTo>
                  <a:lnTo>
                    <a:pt x="23227" y="2508"/>
                  </a:lnTo>
                  <a:lnTo>
                    <a:pt x="23051" y="2376"/>
                  </a:lnTo>
                  <a:lnTo>
                    <a:pt x="22699" y="2068"/>
                  </a:lnTo>
                  <a:lnTo>
                    <a:pt x="22347" y="1672"/>
                  </a:lnTo>
                  <a:lnTo>
                    <a:pt x="21995" y="1276"/>
                  </a:lnTo>
                  <a:lnTo>
                    <a:pt x="21819" y="1100"/>
                  </a:lnTo>
                  <a:lnTo>
                    <a:pt x="21599" y="924"/>
                  </a:lnTo>
                  <a:lnTo>
                    <a:pt x="21379" y="792"/>
                  </a:lnTo>
                  <a:lnTo>
                    <a:pt x="21115" y="660"/>
                  </a:lnTo>
                  <a:lnTo>
                    <a:pt x="20852" y="616"/>
                  </a:lnTo>
                  <a:lnTo>
                    <a:pt x="20544" y="616"/>
                  </a:lnTo>
                  <a:lnTo>
                    <a:pt x="20236" y="660"/>
                  </a:lnTo>
                  <a:lnTo>
                    <a:pt x="19972" y="792"/>
                  </a:lnTo>
                  <a:lnTo>
                    <a:pt x="19752" y="924"/>
                  </a:lnTo>
                  <a:lnTo>
                    <a:pt x="19532" y="1144"/>
                  </a:lnTo>
                  <a:lnTo>
                    <a:pt x="19356" y="1320"/>
                  </a:lnTo>
                  <a:lnTo>
                    <a:pt x="19180" y="1584"/>
                  </a:lnTo>
                  <a:lnTo>
                    <a:pt x="18872" y="2068"/>
                  </a:lnTo>
                  <a:lnTo>
                    <a:pt x="18608" y="2464"/>
                  </a:lnTo>
                  <a:lnTo>
                    <a:pt x="18344" y="2816"/>
                  </a:lnTo>
                  <a:lnTo>
                    <a:pt x="18212" y="2948"/>
                  </a:lnTo>
                  <a:lnTo>
                    <a:pt x="18036" y="3080"/>
                  </a:lnTo>
                  <a:lnTo>
                    <a:pt x="17860" y="3167"/>
                  </a:lnTo>
                  <a:lnTo>
                    <a:pt x="17684" y="3211"/>
                  </a:lnTo>
                  <a:lnTo>
                    <a:pt x="17464" y="3211"/>
                  </a:lnTo>
                  <a:lnTo>
                    <a:pt x="17288" y="3124"/>
                  </a:lnTo>
                  <a:lnTo>
                    <a:pt x="17069" y="3036"/>
                  </a:lnTo>
                  <a:lnTo>
                    <a:pt x="16893" y="2904"/>
                  </a:lnTo>
                  <a:lnTo>
                    <a:pt x="16541" y="2552"/>
                  </a:lnTo>
                  <a:lnTo>
                    <a:pt x="16189" y="2112"/>
                  </a:lnTo>
                  <a:lnTo>
                    <a:pt x="15793" y="1628"/>
                  </a:lnTo>
                  <a:lnTo>
                    <a:pt x="15529" y="1364"/>
                  </a:lnTo>
                  <a:lnTo>
                    <a:pt x="15309" y="1188"/>
                  </a:lnTo>
                  <a:lnTo>
                    <a:pt x="15045" y="1012"/>
                  </a:lnTo>
                  <a:lnTo>
                    <a:pt x="14781" y="880"/>
                  </a:lnTo>
                  <a:lnTo>
                    <a:pt x="14473" y="792"/>
                  </a:lnTo>
                  <a:lnTo>
                    <a:pt x="14121" y="836"/>
                  </a:lnTo>
                  <a:lnTo>
                    <a:pt x="13857" y="880"/>
                  </a:lnTo>
                  <a:lnTo>
                    <a:pt x="13637" y="968"/>
                  </a:lnTo>
                  <a:lnTo>
                    <a:pt x="13417" y="1100"/>
                  </a:lnTo>
                  <a:lnTo>
                    <a:pt x="13198" y="1276"/>
                  </a:lnTo>
                  <a:lnTo>
                    <a:pt x="12890" y="1628"/>
                  </a:lnTo>
                  <a:lnTo>
                    <a:pt x="12582" y="2024"/>
                  </a:lnTo>
                  <a:lnTo>
                    <a:pt x="12318" y="2332"/>
                  </a:lnTo>
                  <a:lnTo>
                    <a:pt x="12098" y="2596"/>
                  </a:lnTo>
                  <a:lnTo>
                    <a:pt x="11878" y="2772"/>
                  </a:lnTo>
                  <a:lnTo>
                    <a:pt x="11746" y="2816"/>
                  </a:lnTo>
                  <a:lnTo>
                    <a:pt x="11614" y="2816"/>
                  </a:lnTo>
                  <a:lnTo>
                    <a:pt x="11482" y="2772"/>
                  </a:lnTo>
                  <a:lnTo>
                    <a:pt x="11350" y="2728"/>
                  </a:lnTo>
                  <a:lnTo>
                    <a:pt x="11130" y="2508"/>
                  </a:lnTo>
                  <a:lnTo>
                    <a:pt x="10910" y="2244"/>
                  </a:lnTo>
                  <a:lnTo>
                    <a:pt x="10690" y="1848"/>
                  </a:lnTo>
                  <a:lnTo>
                    <a:pt x="10470" y="1452"/>
                  </a:lnTo>
                  <a:lnTo>
                    <a:pt x="10162" y="1056"/>
                  </a:lnTo>
                  <a:lnTo>
                    <a:pt x="9986" y="880"/>
                  </a:lnTo>
                  <a:lnTo>
                    <a:pt x="9810" y="704"/>
                  </a:lnTo>
                  <a:lnTo>
                    <a:pt x="9590" y="572"/>
                  </a:lnTo>
                  <a:lnTo>
                    <a:pt x="9371" y="484"/>
                  </a:lnTo>
                  <a:lnTo>
                    <a:pt x="9019" y="440"/>
                  </a:lnTo>
                  <a:lnTo>
                    <a:pt x="8711" y="440"/>
                  </a:lnTo>
                  <a:lnTo>
                    <a:pt x="8403" y="528"/>
                  </a:lnTo>
                  <a:lnTo>
                    <a:pt x="8139" y="660"/>
                  </a:lnTo>
                  <a:lnTo>
                    <a:pt x="7875" y="836"/>
                  </a:lnTo>
                  <a:lnTo>
                    <a:pt x="7611" y="1012"/>
                  </a:lnTo>
                  <a:lnTo>
                    <a:pt x="7127" y="1452"/>
                  </a:lnTo>
                  <a:lnTo>
                    <a:pt x="6687" y="1848"/>
                  </a:lnTo>
                  <a:lnTo>
                    <a:pt x="6291" y="2156"/>
                  </a:lnTo>
                  <a:lnTo>
                    <a:pt x="6115" y="2244"/>
                  </a:lnTo>
                  <a:lnTo>
                    <a:pt x="5939" y="2288"/>
                  </a:lnTo>
                  <a:lnTo>
                    <a:pt x="5763" y="2288"/>
                  </a:lnTo>
                  <a:lnTo>
                    <a:pt x="5587" y="2244"/>
                  </a:lnTo>
                  <a:lnTo>
                    <a:pt x="5368" y="2068"/>
                  </a:lnTo>
                  <a:lnTo>
                    <a:pt x="5148" y="1892"/>
                  </a:lnTo>
                  <a:lnTo>
                    <a:pt x="5016" y="1628"/>
                  </a:lnTo>
                  <a:lnTo>
                    <a:pt x="4840" y="1364"/>
                  </a:lnTo>
                  <a:lnTo>
                    <a:pt x="4664" y="1012"/>
                  </a:lnTo>
                  <a:lnTo>
                    <a:pt x="4444" y="704"/>
                  </a:lnTo>
                  <a:lnTo>
                    <a:pt x="4180" y="440"/>
                  </a:lnTo>
                  <a:lnTo>
                    <a:pt x="4048" y="308"/>
                  </a:lnTo>
                  <a:lnTo>
                    <a:pt x="3872" y="176"/>
                  </a:lnTo>
                  <a:lnTo>
                    <a:pt x="3652" y="88"/>
                  </a:lnTo>
                  <a:lnTo>
                    <a:pt x="3476" y="44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33"/>
          <p:cNvGrpSpPr/>
          <p:nvPr/>
        </p:nvGrpSpPr>
        <p:grpSpPr>
          <a:xfrm>
            <a:off x="1921196" y="4275322"/>
            <a:ext cx="1716248" cy="476367"/>
            <a:chOff x="1444500" y="4142500"/>
            <a:chExt cx="887500" cy="246350"/>
          </a:xfrm>
        </p:grpSpPr>
        <p:sp>
          <p:nvSpPr>
            <p:cNvPr id="848" name="Google Shape;848;p33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33"/>
          <p:cNvGrpSpPr/>
          <p:nvPr/>
        </p:nvGrpSpPr>
        <p:grpSpPr>
          <a:xfrm>
            <a:off x="7936646" y="4077796"/>
            <a:ext cx="1720502" cy="501940"/>
            <a:chOff x="1444500" y="3819175"/>
            <a:chExt cx="889700" cy="259575"/>
          </a:xfrm>
        </p:grpSpPr>
        <p:sp>
          <p:nvSpPr>
            <p:cNvPr id="869" name="Google Shape;869;p33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34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34"/>
          <p:cNvSpPr txBox="1"/>
          <p:nvPr>
            <p:ph type="title"/>
          </p:nvPr>
        </p:nvSpPr>
        <p:spPr>
          <a:xfrm>
            <a:off x="5787225" y="1414223"/>
            <a:ext cx="25428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79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0" name="Google Shape;890;p34"/>
          <p:cNvSpPr txBox="1"/>
          <p:nvPr>
            <p:ph idx="1" type="subTitle"/>
          </p:nvPr>
        </p:nvSpPr>
        <p:spPr>
          <a:xfrm>
            <a:off x="4700725" y="2568178"/>
            <a:ext cx="36294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34"/>
          <p:cNvSpPr/>
          <p:nvPr/>
        </p:nvSpPr>
        <p:spPr>
          <a:xfrm>
            <a:off x="8097487" y="404224"/>
            <a:ext cx="2035197" cy="654301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2" name="Google Shape;892;p34"/>
          <p:cNvGrpSpPr/>
          <p:nvPr/>
        </p:nvGrpSpPr>
        <p:grpSpPr>
          <a:xfrm>
            <a:off x="4131333" y="3892214"/>
            <a:ext cx="1801731" cy="525639"/>
            <a:chOff x="1444500" y="3819175"/>
            <a:chExt cx="889700" cy="259575"/>
          </a:xfrm>
        </p:grpSpPr>
        <p:sp>
          <p:nvSpPr>
            <p:cNvPr id="893" name="Google Shape;893;p34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5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5"/>
          <p:cNvSpPr txBox="1"/>
          <p:nvPr>
            <p:ph type="title"/>
          </p:nvPr>
        </p:nvSpPr>
        <p:spPr>
          <a:xfrm>
            <a:off x="1007650" y="1613487"/>
            <a:ext cx="26253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14" name="Google Shape;914;p35"/>
          <p:cNvSpPr txBox="1"/>
          <p:nvPr>
            <p:ph idx="1" type="subTitle"/>
          </p:nvPr>
        </p:nvSpPr>
        <p:spPr>
          <a:xfrm>
            <a:off x="1007650" y="2564175"/>
            <a:ext cx="3677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15" name="Google Shape;915;p35"/>
          <p:cNvGrpSpPr/>
          <p:nvPr/>
        </p:nvGrpSpPr>
        <p:grpSpPr>
          <a:xfrm>
            <a:off x="1007652" y="-274120"/>
            <a:ext cx="1328219" cy="1328219"/>
            <a:chOff x="1395025" y="1326150"/>
            <a:chExt cx="902875" cy="902875"/>
          </a:xfrm>
        </p:grpSpPr>
        <p:sp>
          <p:nvSpPr>
            <p:cNvPr id="916" name="Google Shape;916;p35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35"/>
          <p:cNvGrpSpPr/>
          <p:nvPr/>
        </p:nvGrpSpPr>
        <p:grpSpPr>
          <a:xfrm>
            <a:off x="2445808" y="4197943"/>
            <a:ext cx="1328233" cy="387520"/>
            <a:chOff x="1444500" y="3819175"/>
            <a:chExt cx="889700" cy="259575"/>
          </a:xfrm>
        </p:grpSpPr>
        <p:sp>
          <p:nvSpPr>
            <p:cNvPr id="933" name="Google Shape;933;p35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35"/>
          <p:cNvGrpSpPr/>
          <p:nvPr/>
        </p:nvGrpSpPr>
        <p:grpSpPr>
          <a:xfrm>
            <a:off x="8262608" y="3566185"/>
            <a:ext cx="1324949" cy="367776"/>
            <a:chOff x="1444500" y="4142500"/>
            <a:chExt cx="887500" cy="246350"/>
          </a:xfrm>
        </p:grpSpPr>
        <p:sp>
          <p:nvSpPr>
            <p:cNvPr id="952" name="Google Shape;952;p35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6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75" name="Google Shape;975;p36"/>
          <p:cNvGrpSpPr/>
          <p:nvPr/>
        </p:nvGrpSpPr>
        <p:grpSpPr>
          <a:xfrm>
            <a:off x="-1186691" y="3734931"/>
            <a:ext cx="2485466" cy="725123"/>
            <a:chOff x="1444500" y="3819175"/>
            <a:chExt cx="889700" cy="259575"/>
          </a:xfrm>
        </p:grpSpPr>
        <p:sp>
          <p:nvSpPr>
            <p:cNvPr id="976" name="Google Shape;976;p36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36"/>
          <p:cNvGrpSpPr/>
          <p:nvPr/>
        </p:nvGrpSpPr>
        <p:grpSpPr>
          <a:xfrm>
            <a:off x="7803252" y="2013102"/>
            <a:ext cx="2394120" cy="664554"/>
            <a:chOff x="1444500" y="4142500"/>
            <a:chExt cx="887500" cy="246350"/>
          </a:xfrm>
        </p:grpSpPr>
        <p:sp>
          <p:nvSpPr>
            <p:cNvPr id="995" name="Google Shape;995;p36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7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7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7"/>
          <p:cNvSpPr txBox="1"/>
          <p:nvPr>
            <p:ph type="title"/>
          </p:nvPr>
        </p:nvSpPr>
        <p:spPr>
          <a:xfrm>
            <a:off x="2274325" y="1080350"/>
            <a:ext cx="4595400" cy="5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18" name="Google Shape;1018;p37"/>
          <p:cNvSpPr txBox="1"/>
          <p:nvPr>
            <p:ph idx="1" type="subTitle"/>
          </p:nvPr>
        </p:nvSpPr>
        <p:spPr>
          <a:xfrm>
            <a:off x="1556850" y="1843425"/>
            <a:ext cx="6030300" cy="5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37"/>
          <p:cNvSpPr txBox="1"/>
          <p:nvPr/>
        </p:nvSpPr>
        <p:spPr>
          <a:xfrm>
            <a:off x="1684975" y="35849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template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0" name="Google Shape;1020;p37"/>
          <p:cNvSpPr/>
          <p:nvPr/>
        </p:nvSpPr>
        <p:spPr>
          <a:xfrm rot="5400000">
            <a:off x="-3869" y="-201423"/>
            <a:ext cx="2294302" cy="737602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1" name="Google Shape;1021;p37"/>
          <p:cNvGrpSpPr/>
          <p:nvPr/>
        </p:nvGrpSpPr>
        <p:grpSpPr>
          <a:xfrm>
            <a:off x="-608242" y="3280343"/>
            <a:ext cx="1328233" cy="387520"/>
            <a:chOff x="1444500" y="3819175"/>
            <a:chExt cx="889700" cy="259575"/>
          </a:xfrm>
        </p:grpSpPr>
        <p:sp>
          <p:nvSpPr>
            <p:cNvPr id="1022" name="Google Shape;1022;p37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0" name="Google Shape;1040;p37"/>
          <p:cNvGrpSpPr/>
          <p:nvPr/>
        </p:nvGrpSpPr>
        <p:grpSpPr>
          <a:xfrm>
            <a:off x="8218458" y="1558985"/>
            <a:ext cx="1324949" cy="367776"/>
            <a:chOff x="1444500" y="4142500"/>
            <a:chExt cx="887500" cy="246350"/>
          </a:xfrm>
        </p:grpSpPr>
        <p:sp>
          <p:nvSpPr>
            <p:cNvPr id="1041" name="Google Shape;1041;p37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1" name="Google Shape;1061;p37"/>
          <p:cNvSpPr/>
          <p:nvPr/>
        </p:nvSpPr>
        <p:spPr>
          <a:xfrm rot="5400000">
            <a:off x="6912181" y="4751577"/>
            <a:ext cx="2294302" cy="737602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8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4" name="Google Shape;1064;p38"/>
          <p:cNvGrpSpPr/>
          <p:nvPr/>
        </p:nvGrpSpPr>
        <p:grpSpPr>
          <a:xfrm>
            <a:off x="8018856" y="4088268"/>
            <a:ext cx="1328233" cy="387520"/>
            <a:chOff x="1444500" y="3819175"/>
            <a:chExt cx="889700" cy="259575"/>
          </a:xfrm>
        </p:grpSpPr>
        <p:sp>
          <p:nvSpPr>
            <p:cNvPr id="1065" name="Google Shape;1065;p38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" name="Google Shape;1083;p38"/>
          <p:cNvGrpSpPr/>
          <p:nvPr/>
        </p:nvGrpSpPr>
        <p:grpSpPr>
          <a:xfrm>
            <a:off x="8018856" y="4570960"/>
            <a:ext cx="1324949" cy="367776"/>
            <a:chOff x="1444500" y="4142500"/>
            <a:chExt cx="887500" cy="246350"/>
          </a:xfrm>
        </p:grpSpPr>
        <p:sp>
          <p:nvSpPr>
            <p:cNvPr id="1084" name="Google Shape;1084;p38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8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8"/>
          <p:cNvGrpSpPr/>
          <p:nvPr/>
        </p:nvGrpSpPr>
        <p:grpSpPr>
          <a:xfrm>
            <a:off x="-407248" y="-245270"/>
            <a:ext cx="1328219" cy="1328219"/>
            <a:chOff x="1395025" y="1326150"/>
            <a:chExt cx="902875" cy="902875"/>
          </a:xfrm>
        </p:grpSpPr>
        <p:sp>
          <p:nvSpPr>
            <p:cNvPr id="1105" name="Google Shape;1105;p38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9"/>
          <p:cNvSpPr/>
          <p:nvPr/>
        </p:nvSpPr>
        <p:spPr>
          <a:xfrm rot="-5400000">
            <a:off x="6313624" y="1984400"/>
            <a:ext cx="5457202" cy="1174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NOCTURNAL</a:t>
            </a:r>
          </a:p>
        </p:txBody>
      </p:sp>
      <p:sp>
        <p:nvSpPr>
          <p:cNvPr id="1124" name="Google Shape;1124;p39"/>
          <p:cNvSpPr/>
          <p:nvPr/>
        </p:nvSpPr>
        <p:spPr>
          <a:xfrm rot="-5400000">
            <a:off x="7441234" y="2572225"/>
            <a:ext cx="2041740" cy="519860"/>
          </a:xfrm>
          <a:custGeom>
            <a:rect b="b" l="l" r="r" t="t"/>
            <a:pathLst>
              <a:path extrusionOk="0" h="9722" w="38183">
                <a:moveTo>
                  <a:pt x="12142" y="0"/>
                </a:moveTo>
                <a:lnTo>
                  <a:pt x="12054" y="44"/>
                </a:lnTo>
                <a:lnTo>
                  <a:pt x="11966" y="88"/>
                </a:lnTo>
                <a:lnTo>
                  <a:pt x="11922" y="176"/>
                </a:lnTo>
                <a:lnTo>
                  <a:pt x="11878" y="264"/>
                </a:lnTo>
                <a:lnTo>
                  <a:pt x="11702" y="1936"/>
                </a:lnTo>
                <a:lnTo>
                  <a:pt x="11394" y="3915"/>
                </a:lnTo>
                <a:lnTo>
                  <a:pt x="10998" y="6027"/>
                </a:lnTo>
                <a:lnTo>
                  <a:pt x="10646" y="7918"/>
                </a:lnTo>
                <a:lnTo>
                  <a:pt x="10426" y="7258"/>
                </a:lnTo>
                <a:lnTo>
                  <a:pt x="10250" y="6599"/>
                </a:lnTo>
                <a:lnTo>
                  <a:pt x="10118" y="5895"/>
                </a:lnTo>
                <a:lnTo>
                  <a:pt x="9986" y="5191"/>
                </a:lnTo>
                <a:lnTo>
                  <a:pt x="9854" y="3783"/>
                </a:lnTo>
                <a:lnTo>
                  <a:pt x="9722" y="2420"/>
                </a:lnTo>
                <a:lnTo>
                  <a:pt x="9590" y="1320"/>
                </a:lnTo>
                <a:lnTo>
                  <a:pt x="9502" y="308"/>
                </a:lnTo>
                <a:lnTo>
                  <a:pt x="9458" y="176"/>
                </a:lnTo>
                <a:lnTo>
                  <a:pt x="9370" y="88"/>
                </a:lnTo>
                <a:lnTo>
                  <a:pt x="9282" y="44"/>
                </a:lnTo>
                <a:lnTo>
                  <a:pt x="9062" y="44"/>
                </a:lnTo>
                <a:lnTo>
                  <a:pt x="8974" y="132"/>
                </a:lnTo>
                <a:lnTo>
                  <a:pt x="8930" y="220"/>
                </a:lnTo>
                <a:lnTo>
                  <a:pt x="8886" y="308"/>
                </a:lnTo>
                <a:lnTo>
                  <a:pt x="8798" y="1540"/>
                </a:lnTo>
                <a:lnTo>
                  <a:pt x="8622" y="3343"/>
                </a:lnTo>
                <a:lnTo>
                  <a:pt x="8402" y="5411"/>
                </a:lnTo>
                <a:lnTo>
                  <a:pt x="8095" y="7478"/>
                </a:lnTo>
                <a:lnTo>
                  <a:pt x="7655" y="5279"/>
                </a:lnTo>
                <a:lnTo>
                  <a:pt x="7127" y="2640"/>
                </a:lnTo>
                <a:lnTo>
                  <a:pt x="6863" y="1408"/>
                </a:lnTo>
                <a:lnTo>
                  <a:pt x="6555" y="440"/>
                </a:lnTo>
                <a:lnTo>
                  <a:pt x="6511" y="352"/>
                </a:lnTo>
                <a:lnTo>
                  <a:pt x="6423" y="264"/>
                </a:lnTo>
                <a:lnTo>
                  <a:pt x="6335" y="220"/>
                </a:lnTo>
                <a:lnTo>
                  <a:pt x="6247" y="220"/>
                </a:lnTo>
                <a:lnTo>
                  <a:pt x="6159" y="264"/>
                </a:lnTo>
                <a:lnTo>
                  <a:pt x="6071" y="308"/>
                </a:lnTo>
                <a:lnTo>
                  <a:pt x="6027" y="396"/>
                </a:lnTo>
                <a:lnTo>
                  <a:pt x="5983" y="484"/>
                </a:lnTo>
                <a:lnTo>
                  <a:pt x="5675" y="2376"/>
                </a:lnTo>
                <a:lnTo>
                  <a:pt x="5367" y="4619"/>
                </a:lnTo>
                <a:lnTo>
                  <a:pt x="5015" y="7214"/>
                </a:lnTo>
                <a:lnTo>
                  <a:pt x="4619" y="4971"/>
                </a:lnTo>
                <a:lnTo>
                  <a:pt x="4180" y="2596"/>
                </a:lnTo>
                <a:lnTo>
                  <a:pt x="3960" y="1452"/>
                </a:lnTo>
                <a:lnTo>
                  <a:pt x="3652" y="396"/>
                </a:lnTo>
                <a:lnTo>
                  <a:pt x="3608" y="308"/>
                </a:lnTo>
                <a:lnTo>
                  <a:pt x="3564" y="220"/>
                </a:lnTo>
                <a:lnTo>
                  <a:pt x="3476" y="176"/>
                </a:lnTo>
                <a:lnTo>
                  <a:pt x="3256" y="176"/>
                </a:lnTo>
                <a:lnTo>
                  <a:pt x="3168" y="264"/>
                </a:lnTo>
                <a:lnTo>
                  <a:pt x="3124" y="308"/>
                </a:lnTo>
                <a:lnTo>
                  <a:pt x="3080" y="396"/>
                </a:lnTo>
                <a:lnTo>
                  <a:pt x="2948" y="1232"/>
                </a:lnTo>
                <a:lnTo>
                  <a:pt x="2684" y="2244"/>
                </a:lnTo>
                <a:lnTo>
                  <a:pt x="2112" y="4531"/>
                </a:lnTo>
                <a:lnTo>
                  <a:pt x="1452" y="7126"/>
                </a:lnTo>
                <a:lnTo>
                  <a:pt x="968" y="3827"/>
                </a:lnTo>
                <a:lnTo>
                  <a:pt x="617" y="528"/>
                </a:lnTo>
                <a:lnTo>
                  <a:pt x="573" y="396"/>
                </a:lnTo>
                <a:lnTo>
                  <a:pt x="485" y="308"/>
                </a:lnTo>
                <a:lnTo>
                  <a:pt x="397" y="264"/>
                </a:lnTo>
                <a:lnTo>
                  <a:pt x="177" y="264"/>
                </a:lnTo>
                <a:lnTo>
                  <a:pt x="45" y="352"/>
                </a:lnTo>
                <a:lnTo>
                  <a:pt x="1" y="440"/>
                </a:lnTo>
                <a:lnTo>
                  <a:pt x="1" y="572"/>
                </a:lnTo>
                <a:lnTo>
                  <a:pt x="221" y="2684"/>
                </a:lnTo>
                <a:lnTo>
                  <a:pt x="485" y="4839"/>
                </a:lnTo>
                <a:lnTo>
                  <a:pt x="792" y="6950"/>
                </a:lnTo>
                <a:lnTo>
                  <a:pt x="1100" y="8798"/>
                </a:lnTo>
                <a:lnTo>
                  <a:pt x="1144" y="8930"/>
                </a:lnTo>
                <a:lnTo>
                  <a:pt x="1188" y="8974"/>
                </a:lnTo>
                <a:lnTo>
                  <a:pt x="1276" y="9062"/>
                </a:lnTo>
                <a:lnTo>
                  <a:pt x="1496" y="9062"/>
                </a:lnTo>
                <a:lnTo>
                  <a:pt x="1584" y="8974"/>
                </a:lnTo>
                <a:lnTo>
                  <a:pt x="1672" y="8930"/>
                </a:lnTo>
                <a:lnTo>
                  <a:pt x="1716" y="8798"/>
                </a:lnTo>
                <a:lnTo>
                  <a:pt x="1848" y="8006"/>
                </a:lnTo>
                <a:lnTo>
                  <a:pt x="2112" y="6994"/>
                </a:lnTo>
                <a:lnTo>
                  <a:pt x="2684" y="4707"/>
                </a:lnTo>
                <a:lnTo>
                  <a:pt x="3080" y="3167"/>
                </a:lnTo>
                <a:lnTo>
                  <a:pt x="3432" y="1804"/>
                </a:lnTo>
                <a:lnTo>
                  <a:pt x="3740" y="3431"/>
                </a:lnTo>
                <a:lnTo>
                  <a:pt x="4004" y="5103"/>
                </a:lnTo>
                <a:lnTo>
                  <a:pt x="4356" y="7082"/>
                </a:lnTo>
                <a:lnTo>
                  <a:pt x="4575" y="8006"/>
                </a:lnTo>
                <a:lnTo>
                  <a:pt x="4751" y="8886"/>
                </a:lnTo>
                <a:lnTo>
                  <a:pt x="4795" y="8974"/>
                </a:lnTo>
                <a:lnTo>
                  <a:pt x="4883" y="9018"/>
                </a:lnTo>
                <a:lnTo>
                  <a:pt x="4971" y="9062"/>
                </a:lnTo>
                <a:lnTo>
                  <a:pt x="5059" y="9106"/>
                </a:lnTo>
                <a:lnTo>
                  <a:pt x="5147" y="9062"/>
                </a:lnTo>
                <a:lnTo>
                  <a:pt x="5235" y="9018"/>
                </a:lnTo>
                <a:lnTo>
                  <a:pt x="5323" y="8930"/>
                </a:lnTo>
                <a:lnTo>
                  <a:pt x="5367" y="8842"/>
                </a:lnTo>
                <a:lnTo>
                  <a:pt x="5631" y="6994"/>
                </a:lnTo>
                <a:lnTo>
                  <a:pt x="5983" y="4707"/>
                </a:lnTo>
                <a:lnTo>
                  <a:pt x="6335" y="1892"/>
                </a:lnTo>
                <a:lnTo>
                  <a:pt x="6731" y="3563"/>
                </a:lnTo>
                <a:lnTo>
                  <a:pt x="7083" y="5411"/>
                </a:lnTo>
                <a:lnTo>
                  <a:pt x="7435" y="7346"/>
                </a:lnTo>
                <a:lnTo>
                  <a:pt x="7611" y="8182"/>
                </a:lnTo>
                <a:lnTo>
                  <a:pt x="7787" y="8930"/>
                </a:lnTo>
                <a:lnTo>
                  <a:pt x="7831" y="9018"/>
                </a:lnTo>
                <a:lnTo>
                  <a:pt x="7919" y="9106"/>
                </a:lnTo>
                <a:lnTo>
                  <a:pt x="8007" y="9150"/>
                </a:lnTo>
                <a:lnTo>
                  <a:pt x="8183" y="9150"/>
                </a:lnTo>
                <a:lnTo>
                  <a:pt x="8271" y="9106"/>
                </a:lnTo>
                <a:lnTo>
                  <a:pt x="8359" y="9018"/>
                </a:lnTo>
                <a:lnTo>
                  <a:pt x="8402" y="8930"/>
                </a:lnTo>
                <a:lnTo>
                  <a:pt x="8622" y="7698"/>
                </a:lnTo>
                <a:lnTo>
                  <a:pt x="8842" y="6335"/>
                </a:lnTo>
                <a:lnTo>
                  <a:pt x="9062" y="4927"/>
                </a:lnTo>
                <a:lnTo>
                  <a:pt x="9194" y="3563"/>
                </a:lnTo>
                <a:lnTo>
                  <a:pt x="9370" y="4971"/>
                </a:lnTo>
                <a:lnTo>
                  <a:pt x="9590" y="6379"/>
                </a:lnTo>
                <a:lnTo>
                  <a:pt x="9766" y="7082"/>
                </a:lnTo>
                <a:lnTo>
                  <a:pt x="9942" y="7786"/>
                </a:lnTo>
                <a:lnTo>
                  <a:pt x="10162" y="8402"/>
                </a:lnTo>
                <a:lnTo>
                  <a:pt x="10470" y="9062"/>
                </a:lnTo>
                <a:lnTo>
                  <a:pt x="10514" y="9150"/>
                </a:lnTo>
                <a:lnTo>
                  <a:pt x="10558" y="9194"/>
                </a:lnTo>
                <a:lnTo>
                  <a:pt x="10646" y="9194"/>
                </a:lnTo>
                <a:lnTo>
                  <a:pt x="10778" y="9238"/>
                </a:lnTo>
                <a:lnTo>
                  <a:pt x="10866" y="9194"/>
                </a:lnTo>
                <a:lnTo>
                  <a:pt x="10910" y="9150"/>
                </a:lnTo>
                <a:lnTo>
                  <a:pt x="10998" y="9062"/>
                </a:lnTo>
                <a:lnTo>
                  <a:pt x="10998" y="8974"/>
                </a:lnTo>
                <a:lnTo>
                  <a:pt x="11306" y="7522"/>
                </a:lnTo>
                <a:lnTo>
                  <a:pt x="11658" y="5807"/>
                </a:lnTo>
                <a:lnTo>
                  <a:pt x="12010" y="3959"/>
                </a:lnTo>
                <a:lnTo>
                  <a:pt x="12273" y="2200"/>
                </a:lnTo>
                <a:lnTo>
                  <a:pt x="12317" y="3079"/>
                </a:lnTo>
                <a:lnTo>
                  <a:pt x="12361" y="4003"/>
                </a:lnTo>
                <a:lnTo>
                  <a:pt x="12405" y="5367"/>
                </a:lnTo>
                <a:lnTo>
                  <a:pt x="12493" y="6071"/>
                </a:lnTo>
                <a:lnTo>
                  <a:pt x="12537" y="6730"/>
                </a:lnTo>
                <a:lnTo>
                  <a:pt x="12669" y="7390"/>
                </a:lnTo>
                <a:lnTo>
                  <a:pt x="12845" y="8006"/>
                </a:lnTo>
                <a:lnTo>
                  <a:pt x="13065" y="8578"/>
                </a:lnTo>
                <a:lnTo>
                  <a:pt x="13329" y="9106"/>
                </a:lnTo>
                <a:lnTo>
                  <a:pt x="13461" y="9238"/>
                </a:lnTo>
                <a:lnTo>
                  <a:pt x="13637" y="9238"/>
                </a:lnTo>
                <a:lnTo>
                  <a:pt x="13813" y="9194"/>
                </a:lnTo>
                <a:lnTo>
                  <a:pt x="13901" y="9018"/>
                </a:lnTo>
                <a:lnTo>
                  <a:pt x="14077" y="8138"/>
                </a:lnTo>
                <a:lnTo>
                  <a:pt x="14253" y="7082"/>
                </a:lnTo>
                <a:lnTo>
                  <a:pt x="14517" y="4707"/>
                </a:lnTo>
                <a:lnTo>
                  <a:pt x="14781" y="2552"/>
                </a:lnTo>
                <a:lnTo>
                  <a:pt x="15045" y="3959"/>
                </a:lnTo>
                <a:lnTo>
                  <a:pt x="15397" y="5455"/>
                </a:lnTo>
                <a:lnTo>
                  <a:pt x="16276" y="8886"/>
                </a:lnTo>
                <a:lnTo>
                  <a:pt x="16276" y="9018"/>
                </a:lnTo>
                <a:lnTo>
                  <a:pt x="16320" y="9106"/>
                </a:lnTo>
                <a:lnTo>
                  <a:pt x="16408" y="9150"/>
                </a:lnTo>
                <a:lnTo>
                  <a:pt x="16496" y="9194"/>
                </a:lnTo>
                <a:lnTo>
                  <a:pt x="16584" y="9238"/>
                </a:lnTo>
                <a:lnTo>
                  <a:pt x="16672" y="9194"/>
                </a:lnTo>
                <a:lnTo>
                  <a:pt x="16760" y="9150"/>
                </a:lnTo>
                <a:lnTo>
                  <a:pt x="16848" y="9106"/>
                </a:lnTo>
                <a:lnTo>
                  <a:pt x="16892" y="9018"/>
                </a:lnTo>
                <a:lnTo>
                  <a:pt x="17024" y="8270"/>
                </a:lnTo>
                <a:lnTo>
                  <a:pt x="17156" y="7478"/>
                </a:lnTo>
                <a:lnTo>
                  <a:pt x="17200" y="6555"/>
                </a:lnTo>
                <a:lnTo>
                  <a:pt x="17288" y="5587"/>
                </a:lnTo>
                <a:lnTo>
                  <a:pt x="17332" y="4443"/>
                </a:lnTo>
                <a:lnTo>
                  <a:pt x="17420" y="3343"/>
                </a:lnTo>
                <a:lnTo>
                  <a:pt x="17596" y="2244"/>
                </a:lnTo>
                <a:lnTo>
                  <a:pt x="17684" y="1716"/>
                </a:lnTo>
                <a:lnTo>
                  <a:pt x="17816" y="1232"/>
                </a:lnTo>
                <a:lnTo>
                  <a:pt x="17992" y="2068"/>
                </a:lnTo>
                <a:lnTo>
                  <a:pt x="18124" y="2991"/>
                </a:lnTo>
                <a:lnTo>
                  <a:pt x="18256" y="5015"/>
                </a:lnTo>
                <a:lnTo>
                  <a:pt x="18432" y="7082"/>
                </a:lnTo>
                <a:lnTo>
                  <a:pt x="18564" y="8050"/>
                </a:lnTo>
                <a:lnTo>
                  <a:pt x="18740" y="8974"/>
                </a:lnTo>
                <a:lnTo>
                  <a:pt x="18784" y="9062"/>
                </a:lnTo>
                <a:lnTo>
                  <a:pt x="18828" y="9150"/>
                </a:lnTo>
                <a:lnTo>
                  <a:pt x="18916" y="9194"/>
                </a:lnTo>
                <a:lnTo>
                  <a:pt x="19004" y="9238"/>
                </a:lnTo>
                <a:lnTo>
                  <a:pt x="19136" y="9194"/>
                </a:lnTo>
                <a:lnTo>
                  <a:pt x="19224" y="9150"/>
                </a:lnTo>
                <a:lnTo>
                  <a:pt x="19268" y="9062"/>
                </a:lnTo>
                <a:lnTo>
                  <a:pt x="19312" y="8974"/>
                </a:lnTo>
                <a:lnTo>
                  <a:pt x="19796" y="6599"/>
                </a:lnTo>
                <a:lnTo>
                  <a:pt x="20191" y="4531"/>
                </a:lnTo>
                <a:lnTo>
                  <a:pt x="20411" y="3475"/>
                </a:lnTo>
                <a:lnTo>
                  <a:pt x="20631" y="2464"/>
                </a:lnTo>
                <a:lnTo>
                  <a:pt x="20631" y="3079"/>
                </a:lnTo>
                <a:lnTo>
                  <a:pt x="20587" y="4575"/>
                </a:lnTo>
                <a:lnTo>
                  <a:pt x="20587" y="6071"/>
                </a:lnTo>
                <a:lnTo>
                  <a:pt x="20675" y="7566"/>
                </a:lnTo>
                <a:lnTo>
                  <a:pt x="20719" y="8314"/>
                </a:lnTo>
                <a:lnTo>
                  <a:pt x="20851" y="9062"/>
                </a:lnTo>
                <a:lnTo>
                  <a:pt x="20895" y="9194"/>
                </a:lnTo>
                <a:lnTo>
                  <a:pt x="20939" y="9238"/>
                </a:lnTo>
                <a:lnTo>
                  <a:pt x="21071" y="9326"/>
                </a:lnTo>
                <a:lnTo>
                  <a:pt x="21159" y="9326"/>
                </a:lnTo>
                <a:lnTo>
                  <a:pt x="21291" y="9282"/>
                </a:lnTo>
                <a:lnTo>
                  <a:pt x="21379" y="9194"/>
                </a:lnTo>
                <a:lnTo>
                  <a:pt x="21423" y="9106"/>
                </a:lnTo>
                <a:lnTo>
                  <a:pt x="21423" y="9018"/>
                </a:lnTo>
                <a:lnTo>
                  <a:pt x="21423" y="8490"/>
                </a:lnTo>
                <a:lnTo>
                  <a:pt x="21467" y="7874"/>
                </a:lnTo>
                <a:lnTo>
                  <a:pt x="21555" y="7258"/>
                </a:lnTo>
                <a:lnTo>
                  <a:pt x="21687" y="6599"/>
                </a:lnTo>
                <a:lnTo>
                  <a:pt x="22039" y="5191"/>
                </a:lnTo>
                <a:lnTo>
                  <a:pt x="22435" y="3739"/>
                </a:lnTo>
                <a:lnTo>
                  <a:pt x="22963" y="1892"/>
                </a:lnTo>
                <a:lnTo>
                  <a:pt x="23051" y="2640"/>
                </a:lnTo>
                <a:lnTo>
                  <a:pt x="23095" y="3431"/>
                </a:lnTo>
                <a:lnTo>
                  <a:pt x="23227" y="5103"/>
                </a:lnTo>
                <a:lnTo>
                  <a:pt x="23359" y="7302"/>
                </a:lnTo>
                <a:lnTo>
                  <a:pt x="23491" y="8314"/>
                </a:lnTo>
                <a:lnTo>
                  <a:pt x="23667" y="9194"/>
                </a:lnTo>
                <a:lnTo>
                  <a:pt x="23755" y="9326"/>
                </a:lnTo>
                <a:lnTo>
                  <a:pt x="23886" y="9414"/>
                </a:lnTo>
                <a:lnTo>
                  <a:pt x="24062" y="9414"/>
                </a:lnTo>
                <a:lnTo>
                  <a:pt x="24194" y="9282"/>
                </a:lnTo>
                <a:lnTo>
                  <a:pt x="24326" y="9018"/>
                </a:lnTo>
                <a:lnTo>
                  <a:pt x="24502" y="8578"/>
                </a:lnTo>
                <a:lnTo>
                  <a:pt x="24942" y="7302"/>
                </a:lnTo>
                <a:lnTo>
                  <a:pt x="25338" y="5939"/>
                </a:lnTo>
                <a:lnTo>
                  <a:pt x="25470" y="5367"/>
                </a:lnTo>
                <a:lnTo>
                  <a:pt x="25558" y="4883"/>
                </a:lnTo>
                <a:lnTo>
                  <a:pt x="25558" y="4839"/>
                </a:lnTo>
                <a:lnTo>
                  <a:pt x="25602" y="4663"/>
                </a:lnTo>
                <a:lnTo>
                  <a:pt x="26086" y="2464"/>
                </a:lnTo>
                <a:lnTo>
                  <a:pt x="26262" y="4223"/>
                </a:lnTo>
                <a:lnTo>
                  <a:pt x="26438" y="5939"/>
                </a:lnTo>
                <a:lnTo>
                  <a:pt x="26570" y="7610"/>
                </a:lnTo>
                <a:lnTo>
                  <a:pt x="26614" y="9238"/>
                </a:lnTo>
                <a:lnTo>
                  <a:pt x="26614" y="9370"/>
                </a:lnTo>
                <a:lnTo>
                  <a:pt x="26702" y="9458"/>
                </a:lnTo>
                <a:lnTo>
                  <a:pt x="26790" y="9502"/>
                </a:lnTo>
                <a:lnTo>
                  <a:pt x="26878" y="9546"/>
                </a:lnTo>
                <a:lnTo>
                  <a:pt x="27010" y="9546"/>
                </a:lnTo>
                <a:lnTo>
                  <a:pt x="27098" y="9458"/>
                </a:lnTo>
                <a:lnTo>
                  <a:pt x="27142" y="9370"/>
                </a:lnTo>
                <a:lnTo>
                  <a:pt x="27186" y="9282"/>
                </a:lnTo>
                <a:lnTo>
                  <a:pt x="27318" y="8534"/>
                </a:lnTo>
                <a:lnTo>
                  <a:pt x="27450" y="7698"/>
                </a:lnTo>
                <a:lnTo>
                  <a:pt x="27670" y="6818"/>
                </a:lnTo>
                <a:lnTo>
                  <a:pt x="27889" y="5851"/>
                </a:lnTo>
                <a:lnTo>
                  <a:pt x="28153" y="4927"/>
                </a:lnTo>
                <a:lnTo>
                  <a:pt x="28461" y="3915"/>
                </a:lnTo>
                <a:lnTo>
                  <a:pt x="28813" y="2947"/>
                </a:lnTo>
                <a:lnTo>
                  <a:pt x="29209" y="1980"/>
                </a:lnTo>
                <a:lnTo>
                  <a:pt x="29121" y="3783"/>
                </a:lnTo>
                <a:lnTo>
                  <a:pt x="29077" y="5631"/>
                </a:lnTo>
                <a:lnTo>
                  <a:pt x="29121" y="7434"/>
                </a:lnTo>
                <a:lnTo>
                  <a:pt x="29209" y="9238"/>
                </a:lnTo>
                <a:lnTo>
                  <a:pt x="29209" y="9326"/>
                </a:lnTo>
                <a:lnTo>
                  <a:pt x="29297" y="9414"/>
                </a:lnTo>
                <a:lnTo>
                  <a:pt x="29385" y="9502"/>
                </a:lnTo>
                <a:lnTo>
                  <a:pt x="29605" y="9502"/>
                </a:lnTo>
                <a:lnTo>
                  <a:pt x="29693" y="9458"/>
                </a:lnTo>
                <a:lnTo>
                  <a:pt x="29781" y="9326"/>
                </a:lnTo>
                <a:lnTo>
                  <a:pt x="29781" y="9238"/>
                </a:lnTo>
                <a:lnTo>
                  <a:pt x="29869" y="8358"/>
                </a:lnTo>
                <a:lnTo>
                  <a:pt x="30045" y="7478"/>
                </a:lnTo>
                <a:lnTo>
                  <a:pt x="30221" y="6555"/>
                </a:lnTo>
                <a:lnTo>
                  <a:pt x="30485" y="5631"/>
                </a:lnTo>
                <a:lnTo>
                  <a:pt x="30793" y="4751"/>
                </a:lnTo>
                <a:lnTo>
                  <a:pt x="31101" y="3871"/>
                </a:lnTo>
                <a:lnTo>
                  <a:pt x="31716" y="2200"/>
                </a:lnTo>
                <a:lnTo>
                  <a:pt x="31892" y="3035"/>
                </a:lnTo>
                <a:lnTo>
                  <a:pt x="31980" y="3607"/>
                </a:lnTo>
                <a:lnTo>
                  <a:pt x="32156" y="5103"/>
                </a:lnTo>
                <a:lnTo>
                  <a:pt x="32288" y="6511"/>
                </a:lnTo>
                <a:lnTo>
                  <a:pt x="32420" y="8006"/>
                </a:lnTo>
                <a:lnTo>
                  <a:pt x="32640" y="9458"/>
                </a:lnTo>
                <a:lnTo>
                  <a:pt x="32640" y="9590"/>
                </a:lnTo>
                <a:lnTo>
                  <a:pt x="32728" y="9678"/>
                </a:lnTo>
                <a:lnTo>
                  <a:pt x="32816" y="9722"/>
                </a:lnTo>
                <a:lnTo>
                  <a:pt x="33036" y="9722"/>
                </a:lnTo>
                <a:lnTo>
                  <a:pt x="33124" y="9678"/>
                </a:lnTo>
                <a:lnTo>
                  <a:pt x="33168" y="9590"/>
                </a:lnTo>
                <a:lnTo>
                  <a:pt x="33212" y="9458"/>
                </a:lnTo>
                <a:lnTo>
                  <a:pt x="33344" y="8490"/>
                </a:lnTo>
                <a:lnTo>
                  <a:pt x="33520" y="6950"/>
                </a:lnTo>
                <a:lnTo>
                  <a:pt x="33740" y="5411"/>
                </a:lnTo>
                <a:lnTo>
                  <a:pt x="33872" y="4663"/>
                </a:lnTo>
                <a:lnTo>
                  <a:pt x="34092" y="3827"/>
                </a:lnTo>
                <a:lnTo>
                  <a:pt x="34312" y="3035"/>
                </a:lnTo>
                <a:lnTo>
                  <a:pt x="34576" y="2156"/>
                </a:lnTo>
                <a:lnTo>
                  <a:pt x="34620" y="4707"/>
                </a:lnTo>
                <a:lnTo>
                  <a:pt x="34664" y="7170"/>
                </a:lnTo>
                <a:lnTo>
                  <a:pt x="34664" y="8402"/>
                </a:lnTo>
                <a:lnTo>
                  <a:pt x="34752" y="9458"/>
                </a:lnTo>
                <a:lnTo>
                  <a:pt x="34796" y="9590"/>
                </a:lnTo>
                <a:lnTo>
                  <a:pt x="34840" y="9678"/>
                </a:lnTo>
                <a:lnTo>
                  <a:pt x="34928" y="9722"/>
                </a:lnTo>
                <a:lnTo>
                  <a:pt x="35192" y="9722"/>
                </a:lnTo>
                <a:lnTo>
                  <a:pt x="35280" y="9634"/>
                </a:lnTo>
                <a:lnTo>
                  <a:pt x="35324" y="9546"/>
                </a:lnTo>
                <a:lnTo>
                  <a:pt x="35368" y="9414"/>
                </a:lnTo>
                <a:lnTo>
                  <a:pt x="35368" y="9018"/>
                </a:lnTo>
                <a:lnTo>
                  <a:pt x="35368" y="8578"/>
                </a:lnTo>
                <a:lnTo>
                  <a:pt x="35499" y="7698"/>
                </a:lnTo>
                <a:lnTo>
                  <a:pt x="35719" y="6774"/>
                </a:lnTo>
                <a:lnTo>
                  <a:pt x="35983" y="5851"/>
                </a:lnTo>
                <a:lnTo>
                  <a:pt x="36335" y="4883"/>
                </a:lnTo>
                <a:lnTo>
                  <a:pt x="36731" y="3959"/>
                </a:lnTo>
                <a:lnTo>
                  <a:pt x="37171" y="3035"/>
                </a:lnTo>
                <a:lnTo>
                  <a:pt x="37611" y="2156"/>
                </a:lnTo>
                <a:lnTo>
                  <a:pt x="37567" y="4047"/>
                </a:lnTo>
                <a:lnTo>
                  <a:pt x="37523" y="5983"/>
                </a:lnTo>
                <a:lnTo>
                  <a:pt x="37479" y="7654"/>
                </a:lnTo>
                <a:lnTo>
                  <a:pt x="37479" y="9106"/>
                </a:lnTo>
                <a:lnTo>
                  <a:pt x="37523" y="9238"/>
                </a:lnTo>
                <a:lnTo>
                  <a:pt x="37567" y="9326"/>
                </a:lnTo>
                <a:lnTo>
                  <a:pt x="37699" y="9370"/>
                </a:lnTo>
                <a:lnTo>
                  <a:pt x="37787" y="9414"/>
                </a:lnTo>
                <a:lnTo>
                  <a:pt x="37919" y="9370"/>
                </a:lnTo>
                <a:lnTo>
                  <a:pt x="38007" y="9326"/>
                </a:lnTo>
                <a:lnTo>
                  <a:pt x="38051" y="9238"/>
                </a:lnTo>
                <a:lnTo>
                  <a:pt x="38095" y="9106"/>
                </a:lnTo>
                <a:lnTo>
                  <a:pt x="38095" y="7654"/>
                </a:lnTo>
                <a:lnTo>
                  <a:pt x="38139" y="5983"/>
                </a:lnTo>
                <a:lnTo>
                  <a:pt x="38183" y="3343"/>
                </a:lnTo>
                <a:lnTo>
                  <a:pt x="38183" y="2112"/>
                </a:lnTo>
                <a:lnTo>
                  <a:pt x="38139" y="1012"/>
                </a:lnTo>
                <a:lnTo>
                  <a:pt x="38139" y="880"/>
                </a:lnTo>
                <a:lnTo>
                  <a:pt x="38095" y="836"/>
                </a:lnTo>
                <a:lnTo>
                  <a:pt x="38007" y="748"/>
                </a:lnTo>
                <a:lnTo>
                  <a:pt x="37919" y="704"/>
                </a:lnTo>
                <a:lnTo>
                  <a:pt x="37831" y="704"/>
                </a:lnTo>
                <a:lnTo>
                  <a:pt x="37743" y="748"/>
                </a:lnTo>
                <a:lnTo>
                  <a:pt x="37655" y="792"/>
                </a:lnTo>
                <a:lnTo>
                  <a:pt x="37611" y="880"/>
                </a:lnTo>
                <a:lnTo>
                  <a:pt x="36951" y="2112"/>
                </a:lnTo>
                <a:lnTo>
                  <a:pt x="36291" y="3431"/>
                </a:lnTo>
                <a:lnTo>
                  <a:pt x="35719" y="4839"/>
                </a:lnTo>
                <a:lnTo>
                  <a:pt x="35455" y="5587"/>
                </a:lnTo>
                <a:lnTo>
                  <a:pt x="35236" y="6291"/>
                </a:lnTo>
                <a:lnTo>
                  <a:pt x="35236" y="4707"/>
                </a:lnTo>
                <a:lnTo>
                  <a:pt x="35192" y="2859"/>
                </a:lnTo>
                <a:lnTo>
                  <a:pt x="35192" y="1716"/>
                </a:lnTo>
                <a:lnTo>
                  <a:pt x="35148" y="1320"/>
                </a:lnTo>
                <a:lnTo>
                  <a:pt x="35104" y="1056"/>
                </a:lnTo>
                <a:lnTo>
                  <a:pt x="35016" y="880"/>
                </a:lnTo>
                <a:lnTo>
                  <a:pt x="34928" y="792"/>
                </a:lnTo>
                <a:lnTo>
                  <a:pt x="34796" y="704"/>
                </a:lnTo>
                <a:lnTo>
                  <a:pt x="34664" y="704"/>
                </a:lnTo>
                <a:lnTo>
                  <a:pt x="34532" y="748"/>
                </a:lnTo>
                <a:lnTo>
                  <a:pt x="34444" y="880"/>
                </a:lnTo>
                <a:lnTo>
                  <a:pt x="34136" y="1672"/>
                </a:lnTo>
                <a:lnTo>
                  <a:pt x="33872" y="2464"/>
                </a:lnTo>
                <a:lnTo>
                  <a:pt x="33608" y="3211"/>
                </a:lnTo>
                <a:lnTo>
                  <a:pt x="33432" y="3959"/>
                </a:lnTo>
                <a:lnTo>
                  <a:pt x="33124" y="5367"/>
                </a:lnTo>
                <a:lnTo>
                  <a:pt x="32904" y="6774"/>
                </a:lnTo>
                <a:lnTo>
                  <a:pt x="32904" y="6467"/>
                </a:lnTo>
                <a:lnTo>
                  <a:pt x="32772" y="5015"/>
                </a:lnTo>
                <a:lnTo>
                  <a:pt x="32596" y="3519"/>
                </a:lnTo>
                <a:lnTo>
                  <a:pt x="32464" y="2903"/>
                </a:lnTo>
                <a:lnTo>
                  <a:pt x="32244" y="1804"/>
                </a:lnTo>
                <a:lnTo>
                  <a:pt x="32156" y="1276"/>
                </a:lnTo>
                <a:lnTo>
                  <a:pt x="32156" y="1056"/>
                </a:lnTo>
                <a:lnTo>
                  <a:pt x="32200" y="924"/>
                </a:lnTo>
                <a:lnTo>
                  <a:pt x="32200" y="836"/>
                </a:lnTo>
                <a:lnTo>
                  <a:pt x="32156" y="704"/>
                </a:lnTo>
                <a:lnTo>
                  <a:pt x="32112" y="616"/>
                </a:lnTo>
                <a:lnTo>
                  <a:pt x="31980" y="572"/>
                </a:lnTo>
                <a:lnTo>
                  <a:pt x="31892" y="528"/>
                </a:lnTo>
                <a:lnTo>
                  <a:pt x="31760" y="572"/>
                </a:lnTo>
                <a:lnTo>
                  <a:pt x="31672" y="660"/>
                </a:lnTo>
                <a:lnTo>
                  <a:pt x="31628" y="748"/>
                </a:lnTo>
                <a:lnTo>
                  <a:pt x="31189" y="1936"/>
                </a:lnTo>
                <a:lnTo>
                  <a:pt x="30397" y="4003"/>
                </a:lnTo>
                <a:lnTo>
                  <a:pt x="30045" y="5103"/>
                </a:lnTo>
                <a:lnTo>
                  <a:pt x="29693" y="6203"/>
                </a:lnTo>
                <a:lnTo>
                  <a:pt x="29693" y="4751"/>
                </a:lnTo>
                <a:lnTo>
                  <a:pt x="29737" y="3255"/>
                </a:lnTo>
                <a:lnTo>
                  <a:pt x="29825" y="1804"/>
                </a:lnTo>
                <a:lnTo>
                  <a:pt x="29957" y="308"/>
                </a:lnTo>
                <a:lnTo>
                  <a:pt x="29957" y="220"/>
                </a:lnTo>
                <a:lnTo>
                  <a:pt x="29913" y="132"/>
                </a:lnTo>
                <a:lnTo>
                  <a:pt x="29825" y="44"/>
                </a:lnTo>
                <a:lnTo>
                  <a:pt x="29737" y="0"/>
                </a:lnTo>
                <a:lnTo>
                  <a:pt x="29517" y="0"/>
                </a:lnTo>
                <a:lnTo>
                  <a:pt x="29429" y="88"/>
                </a:lnTo>
                <a:lnTo>
                  <a:pt x="29385" y="132"/>
                </a:lnTo>
                <a:lnTo>
                  <a:pt x="28989" y="924"/>
                </a:lnTo>
                <a:lnTo>
                  <a:pt x="28637" y="1716"/>
                </a:lnTo>
                <a:lnTo>
                  <a:pt x="28329" y="2552"/>
                </a:lnTo>
                <a:lnTo>
                  <a:pt x="28021" y="3343"/>
                </a:lnTo>
                <a:lnTo>
                  <a:pt x="27494" y="4971"/>
                </a:lnTo>
                <a:lnTo>
                  <a:pt x="27098" y="6555"/>
                </a:lnTo>
                <a:lnTo>
                  <a:pt x="26966" y="5191"/>
                </a:lnTo>
                <a:lnTo>
                  <a:pt x="26834" y="3783"/>
                </a:lnTo>
                <a:lnTo>
                  <a:pt x="26482" y="924"/>
                </a:lnTo>
                <a:lnTo>
                  <a:pt x="26438" y="528"/>
                </a:lnTo>
                <a:lnTo>
                  <a:pt x="26394" y="440"/>
                </a:lnTo>
                <a:lnTo>
                  <a:pt x="26350" y="352"/>
                </a:lnTo>
                <a:lnTo>
                  <a:pt x="26262" y="308"/>
                </a:lnTo>
                <a:lnTo>
                  <a:pt x="26130" y="264"/>
                </a:lnTo>
                <a:lnTo>
                  <a:pt x="26042" y="264"/>
                </a:lnTo>
                <a:lnTo>
                  <a:pt x="25954" y="352"/>
                </a:lnTo>
                <a:lnTo>
                  <a:pt x="25866" y="396"/>
                </a:lnTo>
                <a:lnTo>
                  <a:pt x="25822" y="528"/>
                </a:lnTo>
                <a:lnTo>
                  <a:pt x="25338" y="2947"/>
                </a:lnTo>
                <a:lnTo>
                  <a:pt x="25030" y="4531"/>
                </a:lnTo>
                <a:lnTo>
                  <a:pt x="24986" y="4707"/>
                </a:lnTo>
                <a:lnTo>
                  <a:pt x="24986" y="4751"/>
                </a:lnTo>
                <a:lnTo>
                  <a:pt x="24986" y="4795"/>
                </a:lnTo>
                <a:lnTo>
                  <a:pt x="24634" y="6247"/>
                </a:lnTo>
                <a:lnTo>
                  <a:pt x="24370" y="7214"/>
                </a:lnTo>
                <a:lnTo>
                  <a:pt x="24062" y="8138"/>
                </a:lnTo>
                <a:lnTo>
                  <a:pt x="23930" y="6686"/>
                </a:lnTo>
                <a:lnTo>
                  <a:pt x="23799" y="5059"/>
                </a:lnTo>
                <a:lnTo>
                  <a:pt x="23755" y="3783"/>
                </a:lnTo>
                <a:lnTo>
                  <a:pt x="23623" y="2552"/>
                </a:lnTo>
                <a:lnTo>
                  <a:pt x="23491" y="1364"/>
                </a:lnTo>
                <a:lnTo>
                  <a:pt x="23359" y="836"/>
                </a:lnTo>
                <a:lnTo>
                  <a:pt x="23227" y="352"/>
                </a:lnTo>
                <a:lnTo>
                  <a:pt x="23183" y="264"/>
                </a:lnTo>
                <a:lnTo>
                  <a:pt x="23139" y="176"/>
                </a:lnTo>
                <a:lnTo>
                  <a:pt x="23051" y="132"/>
                </a:lnTo>
                <a:lnTo>
                  <a:pt x="22963" y="132"/>
                </a:lnTo>
                <a:lnTo>
                  <a:pt x="22831" y="176"/>
                </a:lnTo>
                <a:lnTo>
                  <a:pt x="22743" y="220"/>
                </a:lnTo>
                <a:lnTo>
                  <a:pt x="22699" y="264"/>
                </a:lnTo>
                <a:lnTo>
                  <a:pt x="22655" y="396"/>
                </a:lnTo>
                <a:lnTo>
                  <a:pt x="22523" y="1100"/>
                </a:lnTo>
                <a:lnTo>
                  <a:pt x="22303" y="1892"/>
                </a:lnTo>
                <a:lnTo>
                  <a:pt x="21863" y="3607"/>
                </a:lnTo>
                <a:lnTo>
                  <a:pt x="21511" y="4883"/>
                </a:lnTo>
                <a:lnTo>
                  <a:pt x="21203" y="6115"/>
                </a:lnTo>
                <a:lnTo>
                  <a:pt x="21203" y="4619"/>
                </a:lnTo>
                <a:lnTo>
                  <a:pt x="21247" y="3123"/>
                </a:lnTo>
                <a:lnTo>
                  <a:pt x="21247" y="1760"/>
                </a:lnTo>
                <a:lnTo>
                  <a:pt x="21291" y="440"/>
                </a:lnTo>
                <a:lnTo>
                  <a:pt x="21247" y="308"/>
                </a:lnTo>
                <a:lnTo>
                  <a:pt x="21203" y="220"/>
                </a:lnTo>
                <a:lnTo>
                  <a:pt x="21115" y="176"/>
                </a:lnTo>
                <a:lnTo>
                  <a:pt x="21027" y="132"/>
                </a:lnTo>
                <a:lnTo>
                  <a:pt x="20939" y="132"/>
                </a:lnTo>
                <a:lnTo>
                  <a:pt x="20807" y="176"/>
                </a:lnTo>
                <a:lnTo>
                  <a:pt x="20763" y="220"/>
                </a:lnTo>
                <a:lnTo>
                  <a:pt x="20675" y="308"/>
                </a:lnTo>
                <a:lnTo>
                  <a:pt x="20455" y="1056"/>
                </a:lnTo>
                <a:lnTo>
                  <a:pt x="20191" y="1804"/>
                </a:lnTo>
                <a:lnTo>
                  <a:pt x="19796" y="3343"/>
                </a:lnTo>
                <a:lnTo>
                  <a:pt x="19488" y="4927"/>
                </a:lnTo>
                <a:lnTo>
                  <a:pt x="19180" y="6467"/>
                </a:lnTo>
                <a:lnTo>
                  <a:pt x="19048" y="7170"/>
                </a:lnTo>
                <a:lnTo>
                  <a:pt x="18960" y="6115"/>
                </a:lnTo>
                <a:lnTo>
                  <a:pt x="18872" y="4971"/>
                </a:lnTo>
                <a:lnTo>
                  <a:pt x="18784" y="3651"/>
                </a:lnTo>
                <a:lnTo>
                  <a:pt x="18652" y="2376"/>
                </a:lnTo>
                <a:lnTo>
                  <a:pt x="18564" y="1804"/>
                </a:lnTo>
                <a:lnTo>
                  <a:pt x="18432" y="1232"/>
                </a:lnTo>
                <a:lnTo>
                  <a:pt x="18300" y="704"/>
                </a:lnTo>
                <a:lnTo>
                  <a:pt x="18168" y="176"/>
                </a:lnTo>
                <a:lnTo>
                  <a:pt x="18036" y="44"/>
                </a:lnTo>
                <a:lnTo>
                  <a:pt x="17860" y="0"/>
                </a:lnTo>
                <a:lnTo>
                  <a:pt x="17728" y="44"/>
                </a:lnTo>
                <a:lnTo>
                  <a:pt x="17596" y="176"/>
                </a:lnTo>
                <a:lnTo>
                  <a:pt x="17376" y="748"/>
                </a:lnTo>
                <a:lnTo>
                  <a:pt x="17156" y="1364"/>
                </a:lnTo>
                <a:lnTo>
                  <a:pt x="17024" y="2024"/>
                </a:lnTo>
                <a:lnTo>
                  <a:pt x="16892" y="2684"/>
                </a:lnTo>
                <a:lnTo>
                  <a:pt x="16760" y="4135"/>
                </a:lnTo>
                <a:lnTo>
                  <a:pt x="16672" y="5543"/>
                </a:lnTo>
                <a:lnTo>
                  <a:pt x="16628" y="6599"/>
                </a:lnTo>
                <a:lnTo>
                  <a:pt x="16540" y="7522"/>
                </a:lnTo>
                <a:lnTo>
                  <a:pt x="16013" y="5499"/>
                </a:lnTo>
                <a:lnTo>
                  <a:pt x="15617" y="3695"/>
                </a:lnTo>
                <a:lnTo>
                  <a:pt x="15441" y="2815"/>
                </a:lnTo>
                <a:lnTo>
                  <a:pt x="15309" y="1980"/>
                </a:lnTo>
                <a:lnTo>
                  <a:pt x="15221" y="1188"/>
                </a:lnTo>
                <a:lnTo>
                  <a:pt x="15133" y="352"/>
                </a:lnTo>
                <a:lnTo>
                  <a:pt x="15133" y="264"/>
                </a:lnTo>
                <a:lnTo>
                  <a:pt x="15089" y="176"/>
                </a:lnTo>
                <a:lnTo>
                  <a:pt x="15001" y="88"/>
                </a:lnTo>
                <a:lnTo>
                  <a:pt x="14781" y="88"/>
                </a:lnTo>
                <a:lnTo>
                  <a:pt x="14693" y="132"/>
                </a:lnTo>
                <a:lnTo>
                  <a:pt x="14605" y="220"/>
                </a:lnTo>
                <a:lnTo>
                  <a:pt x="14561" y="308"/>
                </a:lnTo>
                <a:lnTo>
                  <a:pt x="14385" y="1276"/>
                </a:lnTo>
                <a:lnTo>
                  <a:pt x="14209" y="2332"/>
                </a:lnTo>
                <a:lnTo>
                  <a:pt x="13945" y="4663"/>
                </a:lnTo>
                <a:lnTo>
                  <a:pt x="13725" y="6423"/>
                </a:lnTo>
                <a:lnTo>
                  <a:pt x="13505" y="8050"/>
                </a:lnTo>
                <a:lnTo>
                  <a:pt x="13329" y="7566"/>
                </a:lnTo>
                <a:lnTo>
                  <a:pt x="13241" y="7126"/>
                </a:lnTo>
                <a:lnTo>
                  <a:pt x="13065" y="6115"/>
                </a:lnTo>
                <a:lnTo>
                  <a:pt x="13021" y="5059"/>
                </a:lnTo>
                <a:lnTo>
                  <a:pt x="12977" y="3959"/>
                </a:lnTo>
                <a:lnTo>
                  <a:pt x="12933" y="2947"/>
                </a:lnTo>
                <a:lnTo>
                  <a:pt x="12845" y="1980"/>
                </a:lnTo>
                <a:lnTo>
                  <a:pt x="12713" y="1056"/>
                </a:lnTo>
                <a:lnTo>
                  <a:pt x="12625" y="616"/>
                </a:lnTo>
                <a:lnTo>
                  <a:pt x="12493" y="220"/>
                </a:lnTo>
                <a:lnTo>
                  <a:pt x="12405" y="132"/>
                </a:lnTo>
                <a:lnTo>
                  <a:pt x="12361" y="44"/>
                </a:lnTo>
                <a:lnTo>
                  <a:pt x="12273" y="0"/>
                </a:lnTo>
                <a:close/>
              </a:path>
            </a:pathLst>
          </a:custGeom>
          <a:solidFill>
            <a:srgbClr val="DF3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9"/>
          <p:cNvSpPr/>
          <p:nvPr/>
        </p:nvSpPr>
        <p:spPr>
          <a:xfrm flipH="1" rot="5400000">
            <a:off x="-2626827" y="1984400"/>
            <a:ext cx="5457202" cy="1174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NOCTURNAL</a:t>
            </a:r>
          </a:p>
        </p:txBody>
      </p:sp>
      <p:sp>
        <p:nvSpPr>
          <p:cNvPr id="1126" name="Google Shape;1126;p39"/>
          <p:cNvSpPr/>
          <p:nvPr/>
        </p:nvSpPr>
        <p:spPr>
          <a:xfrm flipH="1" rot="5400000">
            <a:off x="-338975" y="2572225"/>
            <a:ext cx="2041740" cy="519860"/>
          </a:xfrm>
          <a:custGeom>
            <a:rect b="b" l="l" r="r" t="t"/>
            <a:pathLst>
              <a:path extrusionOk="0" h="9722" w="38183">
                <a:moveTo>
                  <a:pt x="12142" y="0"/>
                </a:moveTo>
                <a:lnTo>
                  <a:pt x="12054" y="44"/>
                </a:lnTo>
                <a:lnTo>
                  <a:pt x="11966" y="88"/>
                </a:lnTo>
                <a:lnTo>
                  <a:pt x="11922" y="176"/>
                </a:lnTo>
                <a:lnTo>
                  <a:pt x="11878" y="264"/>
                </a:lnTo>
                <a:lnTo>
                  <a:pt x="11702" y="1936"/>
                </a:lnTo>
                <a:lnTo>
                  <a:pt x="11394" y="3915"/>
                </a:lnTo>
                <a:lnTo>
                  <a:pt x="10998" y="6027"/>
                </a:lnTo>
                <a:lnTo>
                  <a:pt x="10646" y="7918"/>
                </a:lnTo>
                <a:lnTo>
                  <a:pt x="10426" y="7258"/>
                </a:lnTo>
                <a:lnTo>
                  <a:pt x="10250" y="6599"/>
                </a:lnTo>
                <a:lnTo>
                  <a:pt x="10118" y="5895"/>
                </a:lnTo>
                <a:lnTo>
                  <a:pt x="9986" y="5191"/>
                </a:lnTo>
                <a:lnTo>
                  <a:pt x="9854" y="3783"/>
                </a:lnTo>
                <a:lnTo>
                  <a:pt x="9722" y="2420"/>
                </a:lnTo>
                <a:lnTo>
                  <a:pt x="9590" y="1320"/>
                </a:lnTo>
                <a:lnTo>
                  <a:pt x="9502" y="308"/>
                </a:lnTo>
                <a:lnTo>
                  <a:pt x="9458" y="176"/>
                </a:lnTo>
                <a:lnTo>
                  <a:pt x="9370" y="88"/>
                </a:lnTo>
                <a:lnTo>
                  <a:pt x="9282" y="44"/>
                </a:lnTo>
                <a:lnTo>
                  <a:pt x="9062" y="44"/>
                </a:lnTo>
                <a:lnTo>
                  <a:pt x="8974" y="132"/>
                </a:lnTo>
                <a:lnTo>
                  <a:pt x="8930" y="220"/>
                </a:lnTo>
                <a:lnTo>
                  <a:pt x="8886" y="308"/>
                </a:lnTo>
                <a:lnTo>
                  <a:pt x="8798" y="1540"/>
                </a:lnTo>
                <a:lnTo>
                  <a:pt x="8622" y="3343"/>
                </a:lnTo>
                <a:lnTo>
                  <a:pt x="8402" y="5411"/>
                </a:lnTo>
                <a:lnTo>
                  <a:pt x="8095" y="7478"/>
                </a:lnTo>
                <a:lnTo>
                  <a:pt x="7655" y="5279"/>
                </a:lnTo>
                <a:lnTo>
                  <a:pt x="7127" y="2640"/>
                </a:lnTo>
                <a:lnTo>
                  <a:pt x="6863" y="1408"/>
                </a:lnTo>
                <a:lnTo>
                  <a:pt x="6555" y="440"/>
                </a:lnTo>
                <a:lnTo>
                  <a:pt x="6511" y="352"/>
                </a:lnTo>
                <a:lnTo>
                  <a:pt x="6423" y="264"/>
                </a:lnTo>
                <a:lnTo>
                  <a:pt x="6335" y="220"/>
                </a:lnTo>
                <a:lnTo>
                  <a:pt x="6247" y="220"/>
                </a:lnTo>
                <a:lnTo>
                  <a:pt x="6159" y="264"/>
                </a:lnTo>
                <a:lnTo>
                  <a:pt x="6071" y="308"/>
                </a:lnTo>
                <a:lnTo>
                  <a:pt x="6027" y="396"/>
                </a:lnTo>
                <a:lnTo>
                  <a:pt x="5983" y="484"/>
                </a:lnTo>
                <a:lnTo>
                  <a:pt x="5675" y="2376"/>
                </a:lnTo>
                <a:lnTo>
                  <a:pt x="5367" y="4619"/>
                </a:lnTo>
                <a:lnTo>
                  <a:pt x="5015" y="7214"/>
                </a:lnTo>
                <a:lnTo>
                  <a:pt x="4619" y="4971"/>
                </a:lnTo>
                <a:lnTo>
                  <a:pt x="4180" y="2596"/>
                </a:lnTo>
                <a:lnTo>
                  <a:pt x="3960" y="1452"/>
                </a:lnTo>
                <a:lnTo>
                  <a:pt x="3652" y="396"/>
                </a:lnTo>
                <a:lnTo>
                  <a:pt x="3608" y="308"/>
                </a:lnTo>
                <a:lnTo>
                  <a:pt x="3564" y="220"/>
                </a:lnTo>
                <a:lnTo>
                  <a:pt x="3476" y="176"/>
                </a:lnTo>
                <a:lnTo>
                  <a:pt x="3256" y="176"/>
                </a:lnTo>
                <a:lnTo>
                  <a:pt x="3168" y="264"/>
                </a:lnTo>
                <a:lnTo>
                  <a:pt x="3124" y="308"/>
                </a:lnTo>
                <a:lnTo>
                  <a:pt x="3080" y="396"/>
                </a:lnTo>
                <a:lnTo>
                  <a:pt x="2948" y="1232"/>
                </a:lnTo>
                <a:lnTo>
                  <a:pt x="2684" y="2244"/>
                </a:lnTo>
                <a:lnTo>
                  <a:pt x="2112" y="4531"/>
                </a:lnTo>
                <a:lnTo>
                  <a:pt x="1452" y="7126"/>
                </a:lnTo>
                <a:lnTo>
                  <a:pt x="968" y="3827"/>
                </a:lnTo>
                <a:lnTo>
                  <a:pt x="617" y="528"/>
                </a:lnTo>
                <a:lnTo>
                  <a:pt x="573" y="396"/>
                </a:lnTo>
                <a:lnTo>
                  <a:pt x="485" y="308"/>
                </a:lnTo>
                <a:lnTo>
                  <a:pt x="397" y="264"/>
                </a:lnTo>
                <a:lnTo>
                  <a:pt x="177" y="264"/>
                </a:lnTo>
                <a:lnTo>
                  <a:pt x="45" y="352"/>
                </a:lnTo>
                <a:lnTo>
                  <a:pt x="1" y="440"/>
                </a:lnTo>
                <a:lnTo>
                  <a:pt x="1" y="572"/>
                </a:lnTo>
                <a:lnTo>
                  <a:pt x="221" y="2684"/>
                </a:lnTo>
                <a:lnTo>
                  <a:pt x="485" y="4839"/>
                </a:lnTo>
                <a:lnTo>
                  <a:pt x="792" y="6950"/>
                </a:lnTo>
                <a:lnTo>
                  <a:pt x="1100" y="8798"/>
                </a:lnTo>
                <a:lnTo>
                  <a:pt x="1144" y="8930"/>
                </a:lnTo>
                <a:lnTo>
                  <a:pt x="1188" y="8974"/>
                </a:lnTo>
                <a:lnTo>
                  <a:pt x="1276" y="9062"/>
                </a:lnTo>
                <a:lnTo>
                  <a:pt x="1496" y="9062"/>
                </a:lnTo>
                <a:lnTo>
                  <a:pt x="1584" y="8974"/>
                </a:lnTo>
                <a:lnTo>
                  <a:pt x="1672" y="8930"/>
                </a:lnTo>
                <a:lnTo>
                  <a:pt x="1716" y="8798"/>
                </a:lnTo>
                <a:lnTo>
                  <a:pt x="1848" y="8006"/>
                </a:lnTo>
                <a:lnTo>
                  <a:pt x="2112" y="6994"/>
                </a:lnTo>
                <a:lnTo>
                  <a:pt x="2684" y="4707"/>
                </a:lnTo>
                <a:lnTo>
                  <a:pt x="3080" y="3167"/>
                </a:lnTo>
                <a:lnTo>
                  <a:pt x="3432" y="1804"/>
                </a:lnTo>
                <a:lnTo>
                  <a:pt x="3740" y="3431"/>
                </a:lnTo>
                <a:lnTo>
                  <a:pt x="4004" y="5103"/>
                </a:lnTo>
                <a:lnTo>
                  <a:pt x="4356" y="7082"/>
                </a:lnTo>
                <a:lnTo>
                  <a:pt x="4575" y="8006"/>
                </a:lnTo>
                <a:lnTo>
                  <a:pt x="4751" y="8886"/>
                </a:lnTo>
                <a:lnTo>
                  <a:pt x="4795" y="8974"/>
                </a:lnTo>
                <a:lnTo>
                  <a:pt x="4883" y="9018"/>
                </a:lnTo>
                <a:lnTo>
                  <a:pt x="4971" y="9062"/>
                </a:lnTo>
                <a:lnTo>
                  <a:pt x="5059" y="9106"/>
                </a:lnTo>
                <a:lnTo>
                  <a:pt x="5147" y="9062"/>
                </a:lnTo>
                <a:lnTo>
                  <a:pt x="5235" y="9018"/>
                </a:lnTo>
                <a:lnTo>
                  <a:pt x="5323" y="8930"/>
                </a:lnTo>
                <a:lnTo>
                  <a:pt x="5367" y="8842"/>
                </a:lnTo>
                <a:lnTo>
                  <a:pt x="5631" y="6994"/>
                </a:lnTo>
                <a:lnTo>
                  <a:pt x="5983" y="4707"/>
                </a:lnTo>
                <a:lnTo>
                  <a:pt x="6335" y="1892"/>
                </a:lnTo>
                <a:lnTo>
                  <a:pt x="6731" y="3563"/>
                </a:lnTo>
                <a:lnTo>
                  <a:pt x="7083" y="5411"/>
                </a:lnTo>
                <a:lnTo>
                  <a:pt x="7435" y="7346"/>
                </a:lnTo>
                <a:lnTo>
                  <a:pt x="7611" y="8182"/>
                </a:lnTo>
                <a:lnTo>
                  <a:pt x="7787" y="8930"/>
                </a:lnTo>
                <a:lnTo>
                  <a:pt x="7831" y="9018"/>
                </a:lnTo>
                <a:lnTo>
                  <a:pt x="7919" y="9106"/>
                </a:lnTo>
                <a:lnTo>
                  <a:pt x="8007" y="9150"/>
                </a:lnTo>
                <a:lnTo>
                  <a:pt x="8183" y="9150"/>
                </a:lnTo>
                <a:lnTo>
                  <a:pt x="8271" y="9106"/>
                </a:lnTo>
                <a:lnTo>
                  <a:pt x="8359" y="9018"/>
                </a:lnTo>
                <a:lnTo>
                  <a:pt x="8402" y="8930"/>
                </a:lnTo>
                <a:lnTo>
                  <a:pt x="8622" y="7698"/>
                </a:lnTo>
                <a:lnTo>
                  <a:pt x="8842" y="6335"/>
                </a:lnTo>
                <a:lnTo>
                  <a:pt x="9062" y="4927"/>
                </a:lnTo>
                <a:lnTo>
                  <a:pt x="9194" y="3563"/>
                </a:lnTo>
                <a:lnTo>
                  <a:pt x="9370" y="4971"/>
                </a:lnTo>
                <a:lnTo>
                  <a:pt x="9590" y="6379"/>
                </a:lnTo>
                <a:lnTo>
                  <a:pt x="9766" y="7082"/>
                </a:lnTo>
                <a:lnTo>
                  <a:pt x="9942" y="7786"/>
                </a:lnTo>
                <a:lnTo>
                  <a:pt x="10162" y="8402"/>
                </a:lnTo>
                <a:lnTo>
                  <a:pt x="10470" y="9062"/>
                </a:lnTo>
                <a:lnTo>
                  <a:pt x="10514" y="9150"/>
                </a:lnTo>
                <a:lnTo>
                  <a:pt x="10558" y="9194"/>
                </a:lnTo>
                <a:lnTo>
                  <a:pt x="10646" y="9194"/>
                </a:lnTo>
                <a:lnTo>
                  <a:pt x="10778" y="9238"/>
                </a:lnTo>
                <a:lnTo>
                  <a:pt x="10866" y="9194"/>
                </a:lnTo>
                <a:lnTo>
                  <a:pt x="10910" y="9150"/>
                </a:lnTo>
                <a:lnTo>
                  <a:pt x="10998" y="9062"/>
                </a:lnTo>
                <a:lnTo>
                  <a:pt x="10998" y="8974"/>
                </a:lnTo>
                <a:lnTo>
                  <a:pt x="11306" y="7522"/>
                </a:lnTo>
                <a:lnTo>
                  <a:pt x="11658" y="5807"/>
                </a:lnTo>
                <a:lnTo>
                  <a:pt x="12010" y="3959"/>
                </a:lnTo>
                <a:lnTo>
                  <a:pt x="12273" y="2200"/>
                </a:lnTo>
                <a:lnTo>
                  <a:pt x="12317" y="3079"/>
                </a:lnTo>
                <a:lnTo>
                  <a:pt x="12361" y="4003"/>
                </a:lnTo>
                <a:lnTo>
                  <a:pt x="12405" y="5367"/>
                </a:lnTo>
                <a:lnTo>
                  <a:pt x="12493" y="6071"/>
                </a:lnTo>
                <a:lnTo>
                  <a:pt x="12537" y="6730"/>
                </a:lnTo>
                <a:lnTo>
                  <a:pt x="12669" y="7390"/>
                </a:lnTo>
                <a:lnTo>
                  <a:pt x="12845" y="8006"/>
                </a:lnTo>
                <a:lnTo>
                  <a:pt x="13065" y="8578"/>
                </a:lnTo>
                <a:lnTo>
                  <a:pt x="13329" y="9106"/>
                </a:lnTo>
                <a:lnTo>
                  <a:pt x="13461" y="9238"/>
                </a:lnTo>
                <a:lnTo>
                  <a:pt x="13637" y="9238"/>
                </a:lnTo>
                <a:lnTo>
                  <a:pt x="13813" y="9194"/>
                </a:lnTo>
                <a:lnTo>
                  <a:pt x="13901" y="9018"/>
                </a:lnTo>
                <a:lnTo>
                  <a:pt x="14077" y="8138"/>
                </a:lnTo>
                <a:lnTo>
                  <a:pt x="14253" y="7082"/>
                </a:lnTo>
                <a:lnTo>
                  <a:pt x="14517" y="4707"/>
                </a:lnTo>
                <a:lnTo>
                  <a:pt x="14781" y="2552"/>
                </a:lnTo>
                <a:lnTo>
                  <a:pt x="15045" y="3959"/>
                </a:lnTo>
                <a:lnTo>
                  <a:pt x="15397" y="5455"/>
                </a:lnTo>
                <a:lnTo>
                  <a:pt x="16276" y="8886"/>
                </a:lnTo>
                <a:lnTo>
                  <a:pt x="16276" y="9018"/>
                </a:lnTo>
                <a:lnTo>
                  <a:pt x="16320" y="9106"/>
                </a:lnTo>
                <a:lnTo>
                  <a:pt x="16408" y="9150"/>
                </a:lnTo>
                <a:lnTo>
                  <a:pt x="16496" y="9194"/>
                </a:lnTo>
                <a:lnTo>
                  <a:pt x="16584" y="9238"/>
                </a:lnTo>
                <a:lnTo>
                  <a:pt x="16672" y="9194"/>
                </a:lnTo>
                <a:lnTo>
                  <a:pt x="16760" y="9150"/>
                </a:lnTo>
                <a:lnTo>
                  <a:pt x="16848" y="9106"/>
                </a:lnTo>
                <a:lnTo>
                  <a:pt x="16892" y="9018"/>
                </a:lnTo>
                <a:lnTo>
                  <a:pt x="17024" y="8270"/>
                </a:lnTo>
                <a:lnTo>
                  <a:pt x="17156" y="7478"/>
                </a:lnTo>
                <a:lnTo>
                  <a:pt x="17200" y="6555"/>
                </a:lnTo>
                <a:lnTo>
                  <a:pt x="17288" y="5587"/>
                </a:lnTo>
                <a:lnTo>
                  <a:pt x="17332" y="4443"/>
                </a:lnTo>
                <a:lnTo>
                  <a:pt x="17420" y="3343"/>
                </a:lnTo>
                <a:lnTo>
                  <a:pt x="17596" y="2244"/>
                </a:lnTo>
                <a:lnTo>
                  <a:pt x="17684" y="1716"/>
                </a:lnTo>
                <a:lnTo>
                  <a:pt x="17816" y="1232"/>
                </a:lnTo>
                <a:lnTo>
                  <a:pt x="17992" y="2068"/>
                </a:lnTo>
                <a:lnTo>
                  <a:pt x="18124" y="2991"/>
                </a:lnTo>
                <a:lnTo>
                  <a:pt x="18256" y="5015"/>
                </a:lnTo>
                <a:lnTo>
                  <a:pt x="18432" y="7082"/>
                </a:lnTo>
                <a:lnTo>
                  <a:pt x="18564" y="8050"/>
                </a:lnTo>
                <a:lnTo>
                  <a:pt x="18740" y="8974"/>
                </a:lnTo>
                <a:lnTo>
                  <a:pt x="18784" y="9062"/>
                </a:lnTo>
                <a:lnTo>
                  <a:pt x="18828" y="9150"/>
                </a:lnTo>
                <a:lnTo>
                  <a:pt x="18916" y="9194"/>
                </a:lnTo>
                <a:lnTo>
                  <a:pt x="19004" y="9238"/>
                </a:lnTo>
                <a:lnTo>
                  <a:pt x="19136" y="9194"/>
                </a:lnTo>
                <a:lnTo>
                  <a:pt x="19224" y="9150"/>
                </a:lnTo>
                <a:lnTo>
                  <a:pt x="19268" y="9062"/>
                </a:lnTo>
                <a:lnTo>
                  <a:pt x="19312" y="8974"/>
                </a:lnTo>
                <a:lnTo>
                  <a:pt x="19796" y="6599"/>
                </a:lnTo>
                <a:lnTo>
                  <a:pt x="20191" y="4531"/>
                </a:lnTo>
                <a:lnTo>
                  <a:pt x="20411" y="3475"/>
                </a:lnTo>
                <a:lnTo>
                  <a:pt x="20631" y="2464"/>
                </a:lnTo>
                <a:lnTo>
                  <a:pt x="20631" y="3079"/>
                </a:lnTo>
                <a:lnTo>
                  <a:pt x="20587" y="4575"/>
                </a:lnTo>
                <a:lnTo>
                  <a:pt x="20587" y="6071"/>
                </a:lnTo>
                <a:lnTo>
                  <a:pt x="20675" y="7566"/>
                </a:lnTo>
                <a:lnTo>
                  <a:pt x="20719" y="8314"/>
                </a:lnTo>
                <a:lnTo>
                  <a:pt x="20851" y="9062"/>
                </a:lnTo>
                <a:lnTo>
                  <a:pt x="20895" y="9194"/>
                </a:lnTo>
                <a:lnTo>
                  <a:pt x="20939" y="9238"/>
                </a:lnTo>
                <a:lnTo>
                  <a:pt x="21071" y="9326"/>
                </a:lnTo>
                <a:lnTo>
                  <a:pt x="21159" y="9326"/>
                </a:lnTo>
                <a:lnTo>
                  <a:pt x="21291" y="9282"/>
                </a:lnTo>
                <a:lnTo>
                  <a:pt x="21379" y="9194"/>
                </a:lnTo>
                <a:lnTo>
                  <a:pt x="21423" y="9106"/>
                </a:lnTo>
                <a:lnTo>
                  <a:pt x="21423" y="9018"/>
                </a:lnTo>
                <a:lnTo>
                  <a:pt x="21423" y="8490"/>
                </a:lnTo>
                <a:lnTo>
                  <a:pt x="21467" y="7874"/>
                </a:lnTo>
                <a:lnTo>
                  <a:pt x="21555" y="7258"/>
                </a:lnTo>
                <a:lnTo>
                  <a:pt x="21687" y="6599"/>
                </a:lnTo>
                <a:lnTo>
                  <a:pt x="22039" y="5191"/>
                </a:lnTo>
                <a:lnTo>
                  <a:pt x="22435" y="3739"/>
                </a:lnTo>
                <a:lnTo>
                  <a:pt x="22963" y="1892"/>
                </a:lnTo>
                <a:lnTo>
                  <a:pt x="23051" y="2640"/>
                </a:lnTo>
                <a:lnTo>
                  <a:pt x="23095" y="3431"/>
                </a:lnTo>
                <a:lnTo>
                  <a:pt x="23227" y="5103"/>
                </a:lnTo>
                <a:lnTo>
                  <a:pt x="23359" y="7302"/>
                </a:lnTo>
                <a:lnTo>
                  <a:pt x="23491" y="8314"/>
                </a:lnTo>
                <a:lnTo>
                  <a:pt x="23667" y="9194"/>
                </a:lnTo>
                <a:lnTo>
                  <a:pt x="23755" y="9326"/>
                </a:lnTo>
                <a:lnTo>
                  <a:pt x="23886" y="9414"/>
                </a:lnTo>
                <a:lnTo>
                  <a:pt x="24062" y="9414"/>
                </a:lnTo>
                <a:lnTo>
                  <a:pt x="24194" y="9282"/>
                </a:lnTo>
                <a:lnTo>
                  <a:pt x="24326" y="9018"/>
                </a:lnTo>
                <a:lnTo>
                  <a:pt x="24502" y="8578"/>
                </a:lnTo>
                <a:lnTo>
                  <a:pt x="24942" y="7302"/>
                </a:lnTo>
                <a:lnTo>
                  <a:pt x="25338" y="5939"/>
                </a:lnTo>
                <a:lnTo>
                  <a:pt x="25470" y="5367"/>
                </a:lnTo>
                <a:lnTo>
                  <a:pt x="25558" y="4883"/>
                </a:lnTo>
                <a:lnTo>
                  <a:pt x="25558" y="4839"/>
                </a:lnTo>
                <a:lnTo>
                  <a:pt x="25602" y="4663"/>
                </a:lnTo>
                <a:lnTo>
                  <a:pt x="26086" y="2464"/>
                </a:lnTo>
                <a:lnTo>
                  <a:pt x="26262" y="4223"/>
                </a:lnTo>
                <a:lnTo>
                  <a:pt x="26438" y="5939"/>
                </a:lnTo>
                <a:lnTo>
                  <a:pt x="26570" y="7610"/>
                </a:lnTo>
                <a:lnTo>
                  <a:pt x="26614" y="9238"/>
                </a:lnTo>
                <a:lnTo>
                  <a:pt x="26614" y="9370"/>
                </a:lnTo>
                <a:lnTo>
                  <a:pt x="26702" y="9458"/>
                </a:lnTo>
                <a:lnTo>
                  <a:pt x="26790" y="9502"/>
                </a:lnTo>
                <a:lnTo>
                  <a:pt x="26878" y="9546"/>
                </a:lnTo>
                <a:lnTo>
                  <a:pt x="27010" y="9546"/>
                </a:lnTo>
                <a:lnTo>
                  <a:pt x="27098" y="9458"/>
                </a:lnTo>
                <a:lnTo>
                  <a:pt x="27142" y="9370"/>
                </a:lnTo>
                <a:lnTo>
                  <a:pt x="27186" y="9282"/>
                </a:lnTo>
                <a:lnTo>
                  <a:pt x="27318" y="8534"/>
                </a:lnTo>
                <a:lnTo>
                  <a:pt x="27450" y="7698"/>
                </a:lnTo>
                <a:lnTo>
                  <a:pt x="27670" y="6818"/>
                </a:lnTo>
                <a:lnTo>
                  <a:pt x="27889" y="5851"/>
                </a:lnTo>
                <a:lnTo>
                  <a:pt x="28153" y="4927"/>
                </a:lnTo>
                <a:lnTo>
                  <a:pt x="28461" y="3915"/>
                </a:lnTo>
                <a:lnTo>
                  <a:pt x="28813" y="2947"/>
                </a:lnTo>
                <a:lnTo>
                  <a:pt x="29209" y="1980"/>
                </a:lnTo>
                <a:lnTo>
                  <a:pt x="29121" y="3783"/>
                </a:lnTo>
                <a:lnTo>
                  <a:pt x="29077" y="5631"/>
                </a:lnTo>
                <a:lnTo>
                  <a:pt x="29121" y="7434"/>
                </a:lnTo>
                <a:lnTo>
                  <a:pt x="29209" y="9238"/>
                </a:lnTo>
                <a:lnTo>
                  <a:pt x="29209" y="9326"/>
                </a:lnTo>
                <a:lnTo>
                  <a:pt x="29297" y="9414"/>
                </a:lnTo>
                <a:lnTo>
                  <a:pt x="29385" y="9502"/>
                </a:lnTo>
                <a:lnTo>
                  <a:pt x="29605" y="9502"/>
                </a:lnTo>
                <a:lnTo>
                  <a:pt x="29693" y="9458"/>
                </a:lnTo>
                <a:lnTo>
                  <a:pt x="29781" y="9326"/>
                </a:lnTo>
                <a:lnTo>
                  <a:pt x="29781" y="9238"/>
                </a:lnTo>
                <a:lnTo>
                  <a:pt x="29869" y="8358"/>
                </a:lnTo>
                <a:lnTo>
                  <a:pt x="30045" y="7478"/>
                </a:lnTo>
                <a:lnTo>
                  <a:pt x="30221" y="6555"/>
                </a:lnTo>
                <a:lnTo>
                  <a:pt x="30485" y="5631"/>
                </a:lnTo>
                <a:lnTo>
                  <a:pt x="30793" y="4751"/>
                </a:lnTo>
                <a:lnTo>
                  <a:pt x="31101" y="3871"/>
                </a:lnTo>
                <a:lnTo>
                  <a:pt x="31716" y="2200"/>
                </a:lnTo>
                <a:lnTo>
                  <a:pt x="31892" y="3035"/>
                </a:lnTo>
                <a:lnTo>
                  <a:pt x="31980" y="3607"/>
                </a:lnTo>
                <a:lnTo>
                  <a:pt x="32156" y="5103"/>
                </a:lnTo>
                <a:lnTo>
                  <a:pt x="32288" y="6511"/>
                </a:lnTo>
                <a:lnTo>
                  <a:pt x="32420" y="8006"/>
                </a:lnTo>
                <a:lnTo>
                  <a:pt x="32640" y="9458"/>
                </a:lnTo>
                <a:lnTo>
                  <a:pt x="32640" y="9590"/>
                </a:lnTo>
                <a:lnTo>
                  <a:pt x="32728" y="9678"/>
                </a:lnTo>
                <a:lnTo>
                  <a:pt x="32816" y="9722"/>
                </a:lnTo>
                <a:lnTo>
                  <a:pt x="33036" y="9722"/>
                </a:lnTo>
                <a:lnTo>
                  <a:pt x="33124" y="9678"/>
                </a:lnTo>
                <a:lnTo>
                  <a:pt x="33168" y="9590"/>
                </a:lnTo>
                <a:lnTo>
                  <a:pt x="33212" y="9458"/>
                </a:lnTo>
                <a:lnTo>
                  <a:pt x="33344" y="8490"/>
                </a:lnTo>
                <a:lnTo>
                  <a:pt x="33520" y="6950"/>
                </a:lnTo>
                <a:lnTo>
                  <a:pt x="33740" y="5411"/>
                </a:lnTo>
                <a:lnTo>
                  <a:pt x="33872" y="4663"/>
                </a:lnTo>
                <a:lnTo>
                  <a:pt x="34092" y="3827"/>
                </a:lnTo>
                <a:lnTo>
                  <a:pt x="34312" y="3035"/>
                </a:lnTo>
                <a:lnTo>
                  <a:pt x="34576" y="2156"/>
                </a:lnTo>
                <a:lnTo>
                  <a:pt x="34620" y="4707"/>
                </a:lnTo>
                <a:lnTo>
                  <a:pt x="34664" y="7170"/>
                </a:lnTo>
                <a:lnTo>
                  <a:pt x="34664" y="8402"/>
                </a:lnTo>
                <a:lnTo>
                  <a:pt x="34752" y="9458"/>
                </a:lnTo>
                <a:lnTo>
                  <a:pt x="34796" y="9590"/>
                </a:lnTo>
                <a:lnTo>
                  <a:pt x="34840" y="9678"/>
                </a:lnTo>
                <a:lnTo>
                  <a:pt x="34928" y="9722"/>
                </a:lnTo>
                <a:lnTo>
                  <a:pt x="35192" y="9722"/>
                </a:lnTo>
                <a:lnTo>
                  <a:pt x="35280" y="9634"/>
                </a:lnTo>
                <a:lnTo>
                  <a:pt x="35324" y="9546"/>
                </a:lnTo>
                <a:lnTo>
                  <a:pt x="35368" y="9414"/>
                </a:lnTo>
                <a:lnTo>
                  <a:pt x="35368" y="9018"/>
                </a:lnTo>
                <a:lnTo>
                  <a:pt x="35368" y="8578"/>
                </a:lnTo>
                <a:lnTo>
                  <a:pt x="35499" y="7698"/>
                </a:lnTo>
                <a:lnTo>
                  <a:pt x="35719" y="6774"/>
                </a:lnTo>
                <a:lnTo>
                  <a:pt x="35983" y="5851"/>
                </a:lnTo>
                <a:lnTo>
                  <a:pt x="36335" y="4883"/>
                </a:lnTo>
                <a:lnTo>
                  <a:pt x="36731" y="3959"/>
                </a:lnTo>
                <a:lnTo>
                  <a:pt x="37171" y="3035"/>
                </a:lnTo>
                <a:lnTo>
                  <a:pt x="37611" y="2156"/>
                </a:lnTo>
                <a:lnTo>
                  <a:pt x="37567" y="4047"/>
                </a:lnTo>
                <a:lnTo>
                  <a:pt x="37523" y="5983"/>
                </a:lnTo>
                <a:lnTo>
                  <a:pt x="37479" y="7654"/>
                </a:lnTo>
                <a:lnTo>
                  <a:pt x="37479" y="9106"/>
                </a:lnTo>
                <a:lnTo>
                  <a:pt x="37523" y="9238"/>
                </a:lnTo>
                <a:lnTo>
                  <a:pt x="37567" y="9326"/>
                </a:lnTo>
                <a:lnTo>
                  <a:pt x="37699" y="9370"/>
                </a:lnTo>
                <a:lnTo>
                  <a:pt x="37787" y="9414"/>
                </a:lnTo>
                <a:lnTo>
                  <a:pt x="37919" y="9370"/>
                </a:lnTo>
                <a:lnTo>
                  <a:pt x="38007" y="9326"/>
                </a:lnTo>
                <a:lnTo>
                  <a:pt x="38051" y="9238"/>
                </a:lnTo>
                <a:lnTo>
                  <a:pt x="38095" y="9106"/>
                </a:lnTo>
                <a:lnTo>
                  <a:pt x="38095" y="7654"/>
                </a:lnTo>
                <a:lnTo>
                  <a:pt x="38139" y="5983"/>
                </a:lnTo>
                <a:lnTo>
                  <a:pt x="38183" y="3343"/>
                </a:lnTo>
                <a:lnTo>
                  <a:pt x="38183" y="2112"/>
                </a:lnTo>
                <a:lnTo>
                  <a:pt x="38139" y="1012"/>
                </a:lnTo>
                <a:lnTo>
                  <a:pt x="38139" y="880"/>
                </a:lnTo>
                <a:lnTo>
                  <a:pt x="38095" y="836"/>
                </a:lnTo>
                <a:lnTo>
                  <a:pt x="38007" y="748"/>
                </a:lnTo>
                <a:lnTo>
                  <a:pt x="37919" y="704"/>
                </a:lnTo>
                <a:lnTo>
                  <a:pt x="37831" y="704"/>
                </a:lnTo>
                <a:lnTo>
                  <a:pt x="37743" y="748"/>
                </a:lnTo>
                <a:lnTo>
                  <a:pt x="37655" y="792"/>
                </a:lnTo>
                <a:lnTo>
                  <a:pt x="37611" y="880"/>
                </a:lnTo>
                <a:lnTo>
                  <a:pt x="36951" y="2112"/>
                </a:lnTo>
                <a:lnTo>
                  <a:pt x="36291" y="3431"/>
                </a:lnTo>
                <a:lnTo>
                  <a:pt x="35719" y="4839"/>
                </a:lnTo>
                <a:lnTo>
                  <a:pt x="35455" y="5587"/>
                </a:lnTo>
                <a:lnTo>
                  <a:pt x="35236" y="6291"/>
                </a:lnTo>
                <a:lnTo>
                  <a:pt x="35236" y="4707"/>
                </a:lnTo>
                <a:lnTo>
                  <a:pt x="35192" y="2859"/>
                </a:lnTo>
                <a:lnTo>
                  <a:pt x="35192" y="1716"/>
                </a:lnTo>
                <a:lnTo>
                  <a:pt x="35148" y="1320"/>
                </a:lnTo>
                <a:lnTo>
                  <a:pt x="35104" y="1056"/>
                </a:lnTo>
                <a:lnTo>
                  <a:pt x="35016" y="880"/>
                </a:lnTo>
                <a:lnTo>
                  <a:pt x="34928" y="792"/>
                </a:lnTo>
                <a:lnTo>
                  <a:pt x="34796" y="704"/>
                </a:lnTo>
                <a:lnTo>
                  <a:pt x="34664" y="704"/>
                </a:lnTo>
                <a:lnTo>
                  <a:pt x="34532" y="748"/>
                </a:lnTo>
                <a:lnTo>
                  <a:pt x="34444" y="880"/>
                </a:lnTo>
                <a:lnTo>
                  <a:pt x="34136" y="1672"/>
                </a:lnTo>
                <a:lnTo>
                  <a:pt x="33872" y="2464"/>
                </a:lnTo>
                <a:lnTo>
                  <a:pt x="33608" y="3211"/>
                </a:lnTo>
                <a:lnTo>
                  <a:pt x="33432" y="3959"/>
                </a:lnTo>
                <a:lnTo>
                  <a:pt x="33124" y="5367"/>
                </a:lnTo>
                <a:lnTo>
                  <a:pt x="32904" y="6774"/>
                </a:lnTo>
                <a:lnTo>
                  <a:pt x="32904" y="6467"/>
                </a:lnTo>
                <a:lnTo>
                  <a:pt x="32772" y="5015"/>
                </a:lnTo>
                <a:lnTo>
                  <a:pt x="32596" y="3519"/>
                </a:lnTo>
                <a:lnTo>
                  <a:pt x="32464" y="2903"/>
                </a:lnTo>
                <a:lnTo>
                  <a:pt x="32244" y="1804"/>
                </a:lnTo>
                <a:lnTo>
                  <a:pt x="32156" y="1276"/>
                </a:lnTo>
                <a:lnTo>
                  <a:pt x="32156" y="1056"/>
                </a:lnTo>
                <a:lnTo>
                  <a:pt x="32200" y="924"/>
                </a:lnTo>
                <a:lnTo>
                  <a:pt x="32200" y="836"/>
                </a:lnTo>
                <a:lnTo>
                  <a:pt x="32156" y="704"/>
                </a:lnTo>
                <a:lnTo>
                  <a:pt x="32112" y="616"/>
                </a:lnTo>
                <a:lnTo>
                  <a:pt x="31980" y="572"/>
                </a:lnTo>
                <a:lnTo>
                  <a:pt x="31892" y="528"/>
                </a:lnTo>
                <a:lnTo>
                  <a:pt x="31760" y="572"/>
                </a:lnTo>
                <a:lnTo>
                  <a:pt x="31672" y="660"/>
                </a:lnTo>
                <a:lnTo>
                  <a:pt x="31628" y="748"/>
                </a:lnTo>
                <a:lnTo>
                  <a:pt x="31189" y="1936"/>
                </a:lnTo>
                <a:lnTo>
                  <a:pt x="30397" y="4003"/>
                </a:lnTo>
                <a:lnTo>
                  <a:pt x="30045" y="5103"/>
                </a:lnTo>
                <a:lnTo>
                  <a:pt x="29693" y="6203"/>
                </a:lnTo>
                <a:lnTo>
                  <a:pt x="29693" y="4751"/>
                </a:lnTo>
                <a:lnTo>
                  <a:pt x="29737" y="3255"/>
                </a:lnTo>
                <a:lnTo>
                  <a:pt x="29825" y="1804"/>
                </a:lnTo>
                <a:lnTo>
                  <a:pt x="29957" y="308"/>
                </a:lnTo>
                <a:lnTo>
                  <a:pt x="29957" y="220"/>
                </a:lnTo>
                <a:lnTo>
                  <a:pt x="29913" y="132"/>
                </a:lnTo>
                <a:lnTo>
                  <a:pt x="29825" y="44"/>
                </a:lnTo>
                <a:lnTo>
                  <a:pt x="29737" y="0"/>
                </a:lnTo>
                <a:lnTo>
                  <a:pt x="29517" y="0"/>
                </a:lnTo>
                <a:lnTo>
                  <a:pt x="29429" y="88"/>
                </a:lnTo>
                <a:lnTo>
                  <a:pt x="29385" y="132"/>
                </a:lnTo>
                <a:lnTo>
                  <a:pt x="28989" y="924"/>
                </a:lnTo>
                <a:lnTo>
                  <a:pt x="28637" y="1716"/>
                </a:lnTo>
                <a:lnTo>
                  <a:pt x="28329" y="2552"/>
                </a:lnTo>
                <a:lnTo>
                  <a:pt x="28021" y="3343"/>
                </a:lnTo>
                <a:lnTo>
                  <a:pt x="27494" y="4971"/>
                </a:lnTo>
                <a:lnTo>
                  <a:pt x="27098" y="6555"/>
                </a:lnTo>
                <a:lnTo>
                  <a:pt x="26966" y="5191"/>
                </a:lnTo>
                <a:lnTo>
                  <a:pt x="26834" y="3783"/>
                </a:lnTo>
                <a:lnTo>
                  <a:pt x="26482" y="924"/>
                </a:lnTo>
                <a:lnTo>
                  <a:pt x="26438" y="528"/>
                </a:lnTo>
                <a:lnTo>
                  <a:pt x="26394" y="440"/>
                </a:lnTo>
                <a:lnTo>
                  <a:pt x="26350" y="352"/>
                </a:lnTo>
                <a:lnTo>
                  <a:pt x="26262" y="308"/>
                </a:lnTo>
                <a:lnTo>
                  <a:pt x="26130" y="264"/>
                </a:lnTo>
                <a:lnTo>
                  <a:pt x="26042" y="264"/>
                </a:lnTo>
                <a:lnTo>
                  <a:pt x="25954" y="352"/>
                </a:lnTo>
                <a:lnTo>
                  <a:pt x="25866" y="396"/>
                </a:lnTo>
                <a:lnTo>
                  <a:pt x="25822" y="528"/>
                </a:lnTo>
                <a:lnTo>
                  <a:pt x="25338" y="2947"/>
                </a:lnTo>
                <a:lnTo>
                  <a:pt x="25030" y="4531"/>
                </a:lnTo>
                <a:lnTo>
                  <a:pt x="24986" y="4707"/>
                </a:lnTo>
                <a:lnTo>
                  <a:pt x="24986" y="4751"/>
                </a:lnTo>
                <a:lnTo>
                  <a:pt x="24986" y="4795"/>
                </a:lnTo>
                <a:lnTo>
                  <a:pt x="24634" y="6247"/>
                </a:lnTo>
                <a:lnTo>
                  <a:pt x="24370" y="7214"/>
                </a:lnTo>
                <a:lnTo>
                  <a:pt x="24062" y="8138"/>
                </a:lnTo>
                <a:lnTo>
                  <a:pt x="23930" y="6686"/>
                </a:lnTo>
                <a:lnTo>
                  <a:pt x="23799" y="5059"/>
                </a:lnTo>
                <a:lnTo>
                  <a:pt x="23755" y="3783"/>
                </a:lnTo>
                <a:lnTo>
                  <a:pt x="23623" y="2552"/>
                </a:lnTo>
                <a:lnTo>
                  <a:pt x="23491" y="1364"/>
                </a:lnTo>
                <a:lnTo>
                  <a:pt x="23359" y="836"/>
                </a:lnTo>
                <a:lnTo>
                  <a:pt x="23227" y="352"/>
                </a:lnTo>
                <a:lnTo>
                  <a:pt x="23183" y="264"/>
                </a:lnTo>
                <a:lnTo>
                  <a:pt x="23139" y="176"/>
                </a:lnTo>
                <a:lnTo>
                  <a:pt x="23051" y="132"/>
                </a:lnTo>
                <a:lnTo>
                  <a:pt x="22963" y="132"/>
                </a:lnTo>
                <a:lnTo>
                  <a:pt x="22831" y="176"/>
                </a:lnTo>
                <a:lnTo>
                  <a:pt x="22743" y="220"/>
                </a:lnTo>
                <a:lnTo>
                  <a:pt x="22699" y="264"/>
                </a:lnTo>
                <a:lnTo>
                  <a:pt x="22655" y="396"/>
                </a:lnTo>
                <a:lnTo>
                  <a:pt x="22523" y="1100"/>
                </a:lnTo>
                <a:lnTo>
                  <a:pt x="22303" y="1892"/>
                </a:lnTo>
                <a:lnTo>
                  <a:pt x="21863" y="3607"/>
                </a:lnTo>
                <a:lnTo>
                  <a:pt x="21511" y="4883"/>
                </a:lnTo>
                <a:lnTo>
                  <a:pt x="21203" y="6115"/>
                </a:lnTo>
                <a:lnTo>
                  <a:pt x="21203" y="4619"/>
                </a:lnTo>
                <a:lnTo>
                  <a:pt x="21247" y="3123"/>
                </a:lnTo>
                <a:lnTo>
                  <a:pt x="21247" y="1760"/>
                </a:lnTo>
                <a:lnTo>
                  <a:pt x="21291" y="440"/>
                </a:lnTo>
                <a:lnTo>
                  <a:pt x="21247" y="308"/>
                </a:lnTo>
                <a:lnTo>
                  <a:pt x="21203" y="220"/>
                </a:lnTo>
                <a:lnTo>
                  <a:pt x="21115" y="176"/>
                </a:lnTo>
                <a:lnTo>
                  <a:pt x="21027" y="132"/>
                </a:lnTo>
                <a:lnTo>
                  <a:pt x="20939" y="132"/>
                </a:lnTo>
                <a:lnTo>
                  <a:pt x="20807" y="176"/>
                </a:lnTo>
                <a:lnTo>
                  <a:pt x="20763" y="220"/>
                </a:lnTo>
                <a:lnTo>
                  <a:pt x="20675" y="308"/>
                </a:lnTo>
                <a:lnTo>
                  <a:pt x="20455" y="1056"/>
                </a:lnTo>
                <a:lnTo>
                  <a:pt x="20191" y="1804"/>
                </a:lnTo>
                <a:lnTo>
                  <a:pt x="19796" y="3343"/>
                </a:lnTo>
                <a:lnTo>
                  <a:pt x="19488" y="4927"/>
                </a:lnTo>
                <a:lnTo>
                  <a:pt x="19180" y="6467"/>
                </a:lnTo>
                <a:lnTo>
                  <a:pt x="19048" y="7170"/>
                </a:lnTo>
                <a:lnTo>
                  <a:pt x="18960" y="6115"/>
                </a:lnTo>
                <a:lnTo>
                  <a:pt x="18872" y="4971"/>
                </a:lnTo>
                <a:lnTo>
                  <a:pt x="18784" y="3651"/>
                </a:lnTo>
                <a:lnTo>
                  <a:pt x="18652" y="2376"/>
                </a:lnTo>
                <a:lnTo>
                  <a:pt x="18564" y="1804"/>
                </a:lnTo>
                <a:lnTo>
                  <a:pt x="18432" y="1232"/>
                </a:lnTo>
                <a:lnTo>
                  <a:pt x="18300" y="704"/>
                </a:lnTo>
                <a:lnTo>
                  <a:pt x="18168" y="176"/>
                </a:lnTo>
                <a:lnTo>
                  <a:pt x="18036" y="44"/>
                </a:lnTo>
                <a:lnTo>
                  <a:pt x="17860" y="0"/>
                </a:lnTo>
                <a:lnTo>
                  <a:pt x="17728" y="44"/>
                </a:lnTo>
                <a:lnTo>
                  <a:pt x="17596" y="176"/>
                </a:lnTo>
                <a:lnTo>
                  <a:pt x="17376" y="748"/>
                </a:lnTo>
                <a:lnTo>
                  <a:pt x="17156" y="1364"/>
                </a:lnTo>
                <a:lnTo>
                  <a:pt x="17024" y="2024"/>
                </a:lnTo>
                <a:lnTo>
                  <a:pt x="16892" y="2684"/>
                </a:lnTo>
                <a:lnTo>
                  <a:pt x="16760" y="4135"/>
                </a:lnTo>
                <a:lnTo>
                  <a:pt x="16672" y="5543"/>
                </a:lnTo>
                <a:lnTo>
                  <a:pt x="16628" y="6599"/>
                </a:lnTo>
                <a:lnTo>
                  <a:pt x="16540" y="7522"/>
                </a:lnTo>
                <a:lnTo>
                  <a:pt x="16013" y="5499"/>
                </a:lnTo>
                <a:lnTo>
                  <a:pt x="15617" y="3695"/>
                </a:lnTo>
                <a:lnTo>
                  <a:pt x="15441" y="2815"/>
                </a:lnTo>
                <a:lnTo>
                  <a:pt x="15309" y="1980"/>
                </a:lnTo>
                <a:lnTo>
                  <a:pt x="15221" y="1188"/>
                </a:lnTo>
                <a:lnTo>
                  <a:pt x="15133" y="352"/>
                </a:lnTo>
                <a:lnTo>
                  <a:pt x="15133" y="264"/>
                </a:lnTo>
                <a:lnTo>
                  <a:pt x="15089" y="176"/>
                </a:lnTo>
                <a:lnTo>
                  <a:pt x="15001" y="88"/>
                </a:lnTo>
                <a:lnTo>
                  <a:pt x="14781" y="88"/>
                </a:lnTo>
                <a:lnTo>
                  <a:pt x="14693" y="132"/>
                </a:lnTo>
                <a:lnTo>
                  <a:pt x="14605" y="220"/>
                </a:lnTo>
                <a:lnTo>
                  <a:pt x="14561" y="308"/>
                </a:lnTo>
                <a:lnTo>
                  <a:pt x="14385" y="1276"/>
                </a:lnTo>
                <a:lnTo>
                  <a:pt x="14209" y="2332"/>
                </a:lnTo>
                <a:lnTo>
                  <a:pt x="13945" y="4663"/>
                </a:lnTo>
                <a:lnTo>
                  <a:pt x="13725" y="6423"/>
                </a:lnTo>
                <a:lnTo>
                  <a:pt x="13505" y="8050"/>
                </a:lnTo>
                <a:lnTo>
                  <a:pt x="13329" y="7566"/>
                </a:lnTo>
                <a:lnTo>
                  <a:pt x="13241" y="7126"/>
                </a:lnTo>
                <a:lnTo>
                  <a:pt x="13065" y="6115"/>
                </a:lnTo>
                <a:lnTo>
                  <a:pt x="13021" y="5059"/>
                </a:lnTo>
                <a:lnTo>
                  <a:pt x="12977" y="3959"/>
                </a:lnTo>
                <a:lnTo>
                  <a:pt x="12933" y="2947"/>
                </a:lnTo>
                <a:lnTo>
                  <a:pt x="12845" y="1980"/>
                </a:lnTo>
                <a:lnTo>
                  <a:pt x="12713" y="1056"/>
                </a:lnTo>
                <a:lnTo>
                  <a:pt x="12625" y="616"/>
                </a:lnTo>
                <a:lnTo>
                  <a:pt x="12493" y="220"/>
                </a:lnTo>
                <a:lnTo>
                  <a:pt x="12405" y="132"/>
                </a:lnTo>
                <a:lnTo>
                  <a:pt x="12361" y="44"/>
                </a:lnTo>
                <a:lnTo>
                  <a:pt x="12273" y="0"/>
                </a:lnTo>
                <a:close/>
              </a:path>
            </a:pathLst>
          </a:custGeom>
          <a:solidFill>
            <a:srgbClr val="DF3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7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0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40"/>
          <p:cNvSpPr/>
          <p:nvPr/>
        </p:nvSpPr>
        <p:spPr>
          <a:xfrm rot="5400000">
            <a:off x="-3869" y="-201423"/>
            <a:ext cx="2294302" cy="737602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40"/>
          <p:cNvSpPr/>
          <p:nvPr/>
        </p:nvSpPr>
        <p:spPr>
          <a:xfrm rot="5400000">
            <a:off x="6912181" y="4751577"/>
            <a:ext cx="2294302" cy="737602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1" name="Google Shape;1131;p40"/>
          <p:cNvGrpSpPr/>
          <p:nvPr/>
        </p:nvGrpSpPr>
        <p:grpSpPr>
          <a:xfrm>
            <a:off x="-608242" y="3280343"/>
            <a:ext cx="1328233" cy="387520"/>
            <a:chOff x="1444500" y="3819175"/>
            <a:chExt cx="889700" cy="259575"/>
          </a:xfrm>
        </p:grpSpPr>
        <p:sp>
          <p:nvSpPr>
            <p:cNvPr id="1132" name="Google Shape;1132;p40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40"/>
          <p:cNvGrpSpPr/>
          <p:nvPr/>
        </p:nvGrpSpPr>
        <p:grpSpPr>
          <a:xfrm>
            <a:off x="8218458" y="1558985"/>
            <a:ext cx="1324949" cy="367776"/>
            <a:chOff x="1444500" y="4142500"/>
            <a:chExt cx="887500" cy="246350"/>
          </a:xfrm>
        </p:grpSpPr>
        <p:sp>
          <p:nvSpPr>
            <p:cNvPr id="1151" name="Google Shape;1151;p40"/>
            <p:cNvSpPr/>
            <p:nvPr/>
          </p:nvSpPr>
          <p:spPr>
            <a:xfrm>
              <a:off x="1444500" y="4154600"/>
              <a:ext cx="29725" cy="224375"/>
            </a:xfrm>
            <a:custGeom>
              <a:rect b="b" l="l" r="r" t="t"/>
              <a:pathLst>
                <a:path extrusionOk="0" h="8975" w="1189">
                  <a:moveTo>
                    <a:pt x="528" y="0"/>
                  </a:moveTo>
                  <a:lnTo>
                    <a:pt x="440" y="88"/>
                  </a:lnTo>
                  <a:lnTo>
                    <a:pt x="396" y="176"/>
                  </a:lnTo>
                  <a:lnTo>
                    <a:pt x="396" y="308"/>
                  </a:lnTo>
                  <a:lnTo>
                    <a:pt x="484" y="1364"/>
                  </a:lnTo>
                  <a:lnTo>
                    <a:pt x="572" y="2376"/>
                  </a:lnTo>
                  <a:lnTo>
                    <a:pt x="572" y="3432"/>
                  </a:lnTo>
                  <a:lnTo>
                    <a:pt x="528" y="4487"/>
                  </a:lnTo>
                  <a:lnTo>
                    <a:pt x="484" y="5499"/>
                  </a:lnTo>
                  <a:lnTo>
                    <a:pt x="352" y="6555"/>
                  </a:lnTo>
                  <a:lnTo>
                    <a:pt x="220" y="7566"/>
                  </a:lnTo>
                  <a:lnTo>
                    <a:pt x="1" y="8578"/>
                  </a:lnTo>
                  <a:lnTo>
                    <a:pt x="1" y="8710"/>
                  </a:lnTo>
                  <a:lnTo>
                    <a:pt x="44" y="8798"/>
                  </a:lnTo>
                  <a:lnTo>
                    <a:pt x="132" y="8886"/>
                  </a:lnTo>
                  <a:lnTo>
                    <a:pt x="220" y="8930"/>
                  </a:lnTo>
                  <a:lnTo>
                    <a:pt x="308" y="8974"/>
                  </a:lnTo>
                  <a:lnTo>
                    <a:pt x="396" y="8930"/>
                  </a:lnTo>
                  <a:lnTo>
                    <a:pt x="484" y="8886"/>
                  </a:lnTo>
                  <a:lnTo>
                    <a:pt x="528" y="8798"/>
                  </a:lnTo>
                  <a:lnTo>
                    <a:pt x="572" y="8710"/>
                  </a:lnTo>
                  <a:lnTo>
                    <a:pt x="792" y="7654"/>
                  </a:lnTo>
                  <a:lnTo>
                    <a:pt x="968" y="6599"/>
                  </a:lnTo>
                  <a:lnTo>
                    <a:pt x="1056" y="5543"/>
                  </a:lnTo>
                  <a:lnTo>
                    <a:pt x="1144" y="4487"/>
                  </a:lnTo>
                  <a:lnTo>
                    <a:pt x="1188" y="3432"/>
                  </a:lnTo>
                  <a:lnTo>
                    <a:pt x="1144" y="2376"/>
                  </a:lnTo>
                  <a:lnTo>
                    <a:pt x="1100" y="1320"/>
                  </a:lnTo>
                  <a:lnTo>
                    <a:pt x="1012" y="264"/>
                  </a:lnTo>
                  <a:lnTo>
                    <a:pt x="968" y="132"/>
                  </a:lnTo>
                  <a:lnTo>
                    <a:pt x="880" y="44"/>
                  </a:ln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1502775" y="4173300"/>
              <a:ext cx="18725" cy="186975"/>
            </a:xfrm>
            <a:custGeom>
              <a:rect b="b" l="l" r="r" t="t"/>
              <a:pathLst>
                <a:path extrusionOk="0" h="7479" w="749">
                  <a:moveTo>
                    <a:pt x="309" y="0"/>
                  </a:moveTo>
                  <a:lnTo>
                    <a:pt x="177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133" y="7214"/>
                  </a:lnTo>
                  <a:lnTo>
                    <a:pt x="177" y="7302"/>
                  </a:lnTo>
                  <a:lnTo>
                    <a:pt x="221" y="7390"/>
                  </a:lnTo>
                  <a:lnTo>
                    <a:pt x="309" y="7478"/>
                  </a:lnTo>
                  <a:lnTo>
                    <a:pt x="573" y="7478"/>
                  </a:lnTo>
                  <a:lnTo>
                    <a:pt x="661" y="7390"/>
                  </a:lnTo>
                  <a:lnTo>
                    <a:pt x="705" y="7302"/>
                  </a:lnTo>
                  <a:lnTo>
                    <a:pt x="749" y="7170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1545675" y="4168900"/>
              <a:ext cx="18725" cy="179275"/>
            </a:xfrm>
            <a:custGeom>
              <a:rect b="b" l="l" r="r" t="t"/>
              <a:pathLst>
                <a:path extrusionOk="0" h="7171" w="749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44" y="3607"/>
                  </a:lnTo>
                  <a:lnTo>
                    <a:pt x="132" y="6907"/>
                  </a:lnTo>
                  <a:lnTo>
                    <a:pt x="176" y="6994"/>
                  </a:lnTo>
                  <a:lnTo>
                    <a:pt x="220" y="7082"/>
                  </a:lnTo>
                  <a:lnTo>
                    <a:pt x="308" y="7170"/>
                  </a:lnTo>
                  <a:lnTo>
                    <a:pt x="572" y="7170"/>
                  </a:lnTo>
                  <a:lnTo>
                    <a:pt x="660" y="7082"/>
                  </a:lnTo>
                  <a:lnTo>
                    <a:pt x="704" y="6994"/>
                  </a:lnTo>
                  <a:lnTo>
                    <a:pt x="748" y="6863"/>
                  </a:lnTo>
                  <a:lnTo>
                    <a:pt x="660" y="3607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1595150" y="4167800"/>
              <a:ext cx="26425" cy="212275"/>
            </a:xfrm>
            <a:custGeom>
              <a:rect b="b" l="l" r="r" t="t"/>
              <a:pathLst>
                <a:path extrusionOk="0" h="8491" w="1057">
                  <a:moveTo>
                    <a:pt x="221" y="0"/>
                  </a:moveTo>
                  <a:lnTo>
                    <a:pt x="133" y="44"/>
                  </a:ln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7" y="4223"/>
                  </a:lnTo>
                  <a:lnTo>
                    <a:pt x="441" y="6203"/>
                  </a:lnTo>
                  <a:lnTo>
                    <a:pt x="441" y="8182"/>
                  </a:lnTo>
                  <a:lnTo>
                    <a:pt x="441" y="8270"/>
                  </a:lnTo>
                  <a:lnTo>
                    <a:pt x="529" y="8358"/>
                  </a:lnTo>
                  <a:lnTo>
                    <a:pt x="617" y="8446"/>
                  </a:lnTo>
                  <a:lnTo>
                    <a:pt x="705" y="8490"/>
                  </a:lnTo>
                  <a:lnTo>
                    <a:pt x="749" y="8490"/>
                  </a:lnTo>
                  <a:lnTo>
                    <a:pt x="837" y="8446"/>
                  </a:lnTo>
                  <a:lnTo>
                    <a:pt x="925" y="8402"/>
                  </a:lnTo>
                  <a:lnTo>
                    <a:pt x="1013" y="8314"/>
                  </a:lnTo>
                  <a:lnTo>
                    <a:pt x="1013" y="8182"/>
                  </a:lnTo>
                  <a:lnTo>
                    <a:pt x="1057" y="6203"/>
                  </a:lnTo>
                  <a:lnTo>
                    <a:pt x="969" y="4179"/>
                  </a:lnTo>
                  <a:lnTo>
                    <a:pt x="837" y="2200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1649050" y="4175500"/>
              <a:ext cx="18725" cy="213350"/>
            </a:xfrm>
            <a:custGeom>
              <a:rect b="b" l="l" r="r" t="t"/>
              <a:pathLst>
                <a:path extrusionOk="0" h="8534" w="749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2288"/>
                  </a:lnTo>
                  <a:lnTo>
                    <a:pt x="132" y="4267"/>
                  </a:lnTo>
                  <a:lnTo>
                    <a:pt x="132" y="6247"/>
                  </a:lnTo>
                  <a:lnTo>
                    <a:pt x="132" y="8226"/>
                  </a:lnTo>
                  <a:lnTo>
                    <a:pt x="132" y="8314"/>
                  </a:lnTo>
                  <a:lnTo>
                    <a:pt x="176" y="8446"/>
                  </a:lnTo>
                  <a:lnTo>
                    <a:pt x="308" y="8490"/>
                  </a:lnTo>
                  <a:lnTo>
                    <a:pt x="396" y="8534"/>
                  </a:lnTo>
                  <a:lnTo>
                    <a:pt x="528" y="8490"/>
                  </a:lnTo>
                  <a:lnTo>
                    <a:pt x="616" y="8446"/>
                  </a:lnTo>
                  <a:lnTo>
                    <a:pt x="704" y="8358"/>
                  </a:lnTo>
                  <a:lnTo>
                    <a:pt x="704" y="8226"/>
                  </a:lnTo>
                  <a:lnTo>
                    <a:pt x="748" y="6247"/>
                  </a:lnTo>
                  <a:lnTo>
                    <a:pt x="748" y="4267"/>
                  </a:lnTo>
                  <a:lnTo>
                    <a:pt x="660" y="2288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1678750" y="4177700"/>
              <a:ext cx="28600" cy="181475"/>
            </a:xfrm>
            <a:custGeom>
              <a:rect b="b" l="l" r="r" t="t"/>
              <a:pathLst>
                <a:path extrusionOk="0" h="7259" w="1144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64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40" y="3651"/>
                  </a:lnTo>
                  <a:lnTo>
                    <a:pt x="528" y="5323"/>
                  </a:lnTo>
                  <a:lnTo>
                    <a:pt x="528" y="6950"/>
                  </a:lnTo>
                  <a:lnTo>
                    <a:pt x="528" y="7082"/>
                  </a:lnTo>
                  <a:lnTo>
                    <a:pt x="572" y="7170"/>
                  </a:lnTo>
                  <a:lnTo>
                    <a:pt x="704" y="7258"/>
                  </a:lnTo>
                  <a:lnTo>
                    <a:pt x="924" y="7258"/>
                  </a:lnTo>
                  <a:lnTo>
                    <a:pt x="1012" y="7214"/>
                  </a:lnTo>
                  <a:lnTo>
                    <a:pt x="1100" y="7082"/>
                  </a:lnTo>
                  <a:lnTo>
                    <a:pt x="1100" y="6994"/>
                  </a:lnTo>
                  <a:lnTo>
                    <a:pt x="1144" y="5279"/>
                  </a:lnTo>
                  <a:lnTo>
                    <a:pt x="1056" y="3607"/>
                  </a:lnTo>
                  <a:lnTo>
                    <a:pt x="880" y="1936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1723825" y="4157900"/>
              <a:ext cx="18725" cy="175975"/>
            </a:xfrm>
            <a:custGeom>
              <a:rect b="b" l="l" r="r" t="t"/>
              <a:pathLst>
                <a:path extrusionOk="0" h="7039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89" y="2024"/>
                  </a:lnTo>
                  <a:lnTo>
                    <a:pt x="133" y="3695"/>
                  </a:lnTo>
                  <a:lnTo>
                    <a:pt x="133" y="5367"/>
                  </a:lnTo>
                  <a:lnTo>
                    <a:pt x="89" y="7039"/>
                  </a:lnTo>
                  <a:lnTo>
                    <a:pt x="704" y="7039"/>
                  </a:lnTo>
                  <a:lnTo>
                    <a:pt x="704" y="6731"/>
                  </a:lnTo>
                  <a:lnTo>
                    <a:pt x="704" y="6687"/>
                  </a:lnTo>
                  <a:lnTo>
                    <a:pt x="748" y="5103"/>
                  </a:lnTo>
                  <a:lnTo>
                    <a:pt x="704" y="3476"/>
                  </a:lnTo>
                  <a:lnTo>
                    <a:pt x="660" y="189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1777725" y="4190900"/>
              <a:ext cx="22000" cy="161675"/>
            </a:xfrm>
            <a:custGeom>
              <a:rect b="b" l="l" r="r" t="t"/>
              <a:pathLst>
                <a:path extrusionOk="0" h="6467" w="880">
                  <a:moveTo>
                    <a:pt x="220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32" y="1804"/>
                  </a:lnTo>
                  <a:lnTo>
                    <a:pt x="220" y="3255"/>
                  </a:lnTo>
                  <a:lnTo>
                    <a:pt x="264" y="4707"/>
                  </a:lnTo>
                  <a:lnTo>
                    <a:pt x="220" y="6158"/>
                  </a:lnTo>
                  <a:lnTo>
                    <a:pt x="264" y="6246"/>
                  </a:lnTo>
                  <a:lnTo>
                    <a:pt x="308" y="6334"/>
                  </a:lnTo>
                  <a:lnTo>
                    <a:pt x="396" y="6422"/>
                  </a:lnTo>
                  <a:lnTo>
                    <a:pt x="528" y="6466"/>
                  </a:lnTo>
                  <a:lnTo>
                    <a:pt x="660" y="6422"/>
                  </a:lnTo>
                  <a:lnTo>
                    <a:pt x="748" y="6378"/>
                  </a:lnTo>
                  <a:lnTo>
                    <a:pt x="792" y="6290"/>
                  </a:lnTo>
                  <a:lnTo>
                    <a:pt x="836" y="6158"/>
                  </a:lnTo>
                  <a:lnTo>
                    <a:pt x="880" y="4707"/>
                  </a:lnTo>
                  <a:lnTo>
                    <a:pt x="836" y="3211"/>
                  </a:lnTo>
                  <a:lnTo>
                    <a:pt x="748" y="1760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2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1828300" y="4166700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308" y="0"/>
                  </a:moveTo>
                  <a:lnTo>
                    <a:pt x="176" y="44"/>
                  </a:lnTo>
                  <a:lnTo>
                    <a:pt x="89" y="88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45" y="4707"/>
                  </a:lnTo>
                  <a:lnTo>
                    <a:pt x="1" y="5499"/>
                  </a:lnTo>
                  <a:lnTo>
                    <a:pt x="1" y="6071"/>
                  </a:lnTo>
                  <a:lnTo>
                    <a:pt x="1" y="6775"/>
                  </a:lnTo>
                  <a:lnTo>
                    <a:pt x="45" y="6863"/>
                  </a:lnTo>
                  <a:lnTo>
                    <a:pt x="89" y="6951"/>
                  </a:lnTo>
                  <a:lnTo>
                    <a:pt x="176" y="7038"/>
                  </a:lnTo>
                  <a:lnTo>
                    <a:pt x="308" y="7038"/>
                  </a:lnTo>
                  <a:lnTo>
                    <a:pt x="440" y="6995"/>
                  </a:lnTo>
                  <a:lnTo>
                    <a:pt x="528" y="6951"/>
                  </a:lnTo>
                  <a:lnTo>
                    <a:pt x="572" y="6863"/>
                  </a:lnTo>
                  <a:lnTo>
                    <a:pt x="616" y="6731"/>
                  </a:lnTo>
                  <a:lnTo>
                    <a:pt x="572" y="6071"/>
                  </a:lnTo>
                  <a:lnTo>
                    <a:pt x="616" y="5499"/>
                  </a:lnTo>
                  <a:lnTo>
                    <a:pt x="660" y="4707"/>
                  </a:lnTo>
                  <a:lnTo>
                    <a:pt x="616" y="308"/>
                  </a:lnTo>
                  <a:lnTo>
                    <a:pt x="572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1873400" y="4195300"/>
              <a:ext cx="24200" cy="170475"/>
            </a:xfrm>
            <a:custGeom>
              <a:rect b="b" l="l" r="r" t="t"/>
              <a:pathLst>
                <a:path extrusionOk="0" h="6819" w="968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396" y="6554"/>
                  </a:lnTo>
                  <a:lnTo>
                    <a:pt x="396" y="6686"/>
                  </a:lnTo>
                  <a:lnTo>
                    <a:pt x="484" y="6774"/>
                  </a:lnTo>
                  <a:lnTo>
                    <a:pt x="572" y="6818"/>
                  </a:lnTo>
                  <a:lnTo>
                    <a:pt x="792" y="6818"/>
                  </a:lnTo>
                  <a:lnTo>
                    <a:pt x="880" y="6730"/>
                  </a:lnTo>
                  <a:lnTo>
                    <a:pt x="968" y="6642"/>
                  </a:lnTo>
                  <a:lnTo>
                    <a:pt x="968" y="651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1930575" y="4215075"/>
              <a:ext cx="17625" cy="143000"/>
            </a:xfrm>
            <a:custGeom>
              <a:rect b="b" l="l" r="r" t="t"/>
              <a:pathLst>
                <a:path extrusionOk="0" h="5720" w="705">
                  <a:moveTo>
                    <a:pt x="264" y="1"/>
                  </a:moveTo>
                  <a:lnTo>
                    <a:pt x="176" y="45"/>
                  </a:ln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88" y="2772"/>
                  </a:lnTo>
                  <a:lnTo>
                    <a:pt x="88" y="5235"/>
                  </a:lnTo>
                  <a:lnTo>
                    <a:pt x="88" y="5323"/>
                  </a:lnTo>
                  <a:lnTo>
                    <a:pt x="88" y="5719"/>
                  </a:lnTo>
                  <a:lnTo>
                    <a:pt x="704" y="5719"/>
                  </a:lnTo>
                  <a:lnTo>
                    <a:pt x="704" y="2992"/>
                  </a:lnTo>
                  <a:lnTo>
                    <a:pt x="616" y="309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1964675" y="4154600"/>
              <a:ext cx="25300" cy="215575"/>
            </a:xfrm>
            <a:custGeom>
              <a:rect b="b" l="l" r="r" t="t"/>
              <a:pathLst>
                <a:path extrusionOk="0" h="8623" w="1012">
                  <a:moveTo>
                    <a:pt x="264" y="0"/>
                  </a:moveTo>
                  <a:lnTo>
                    <a:pt x="176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320"/>
                  </a:lnTo>
                  <a:lnTo>
                    <a:pt x="352" y="2332"/>
                  </a:lnTo>
                  <a:lnTo>
                    <a:pt x="396" y="3300"/>
                  </a:lnTo>
                  <a:lnTo>
                    <a:pt x="396" y="4311"/>
                  </a:lnTo>
                  <a:lnTo>
                    <a:pt x="396" y="5323"/>
                  </a:lnTo>
                  <a:lnTo>
                    <a:pt x="308" y="6291"/>
                  </a:lnTo>
                  <a:lnTo>
                    <a:pt x="176" y="7303"/>
                  </a:lnTo>
                  <a:lnTo>
                    <a:pt x="0" y="8270"/>
                  </a:lnTo>
                  <a:lnTo>
                    <a:pt x="0" y="8402"/>
                  </a:lnTo>
                  <a:lnTo>
                    <a:pt x="88" y="8490"/>
                  </a:lnTo>
                  <a:lnTo>
                    <a:pt x="132" y="8578"/>
                  </a:lnTo>
                  <a:lnTo>
                    <a:pt x="264" y="8622"/>
                  </a:lnTo>
                  <a:lnTo>
                    <a:pt x="396" y="8622"/>
                  </a:lnTo>
                  <a:lnTo>
                    <a:pt x="484" y="8578"/>
                  </a:lnTo>
                  <a:lnTo>
                    <a:pt x="572" y="8490"/>
                  </a:lnTo>
                  <a:lnTo>
                    <a:pt x="616" y="8402"/>
                  </a:lnTo>
                  <a:lnTo>
                    <a:pt x="792" y="7391"/>
                  </a:lnTo>
                  <a:lnTo>
                    <a:pt x="880" y="6379"/>
                  </a:lnTo>
                  <a:lnTo>
                    <a:pt x="968" y="5323"/>
                  </a:lnTo>
                  <a:lnTo>
                    <a:pt x="1012" y="4311"/>
                  </a:lnTo>
                  <a:lnTo>
                    <a:pt x="1012" y="3300"/>
                  </a:lnTo>
                  <a:lnTo>
                    <a:pt x="968" y="2288"/>
                  </a:lnTo>
                  <a:lnTo>
                    <a:pt x="880" y="1232"/>
                  </a:lnTo>
                  <a:lnTo>
                    <a:pt x="704" y="220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014150" y="4153500"/>
              <a:ext cx="18725" cy="201275"/>
            </a:xfrm>
            <a:custGeom>
              <a:rect b="b" l="l" r="r" t="t"/>
              <a:pathLst>
                <a:path extrusionOk="0" h="8051" w="749">
                  <a:moveTo>
                    <a:pt x="265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2200"/>
                  </a:lnTo>
                  <a:lnTo>
                    <a:pt x="133" y="4047"/>
                  </a:lnTo>
                  <a:lnTo>
                    <a:pt x="133" y="5895"/>
                  </a:lnTo>
                  <a:lnTo>
                    <a:pt x="45" y="7742"/>
                  </a:lnTo>
                  <a:lnTo>
                    <a:pt x="45" y="7830"/>
                  </a:lnTo>
                  <a:lnTo>
                    <a:pt x="89" y="7962"/>
                  </a:lnTo>
                  <a:lnTo>
                    <a:pt x="177" y="8006"/>
                  </a:lnTo>
                  <a:lnTo>
                    <a:pt x="309" y="8050"/>
                  </a:lnTo>
                  <a:lnTo>
                    <a:pt x="440" y="8006"/>
                  </a:lnTo>
                  <a:lnTo>
                    <a:pt x="528" y="7962"/>
                  </a:lnTo>
                  <a:lnTo>
                    <a:pt x="616" y="7874"/>
                  </a:lnTo>
                  <a:lnTo>
                    <a:pt x="616" y="7742"/>
                  </a:lnTo>
                  <a:lnTo>
                    <a:pt x="704" y="5895"/>
                  </a:lnTo>
                  <a:lnTo>
                    <a:pt x="748" y="4047"/>
                  </a:lnTo>
                  <a:lnTo>
                    <a:pt x="704" y="2156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7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2047150" y="4243675"/>
              <a:ext cx="19825" cy="116600"/>
            </a:xfrm>
            <a:custGeom>
              <a:rect b="b" l="l" r="r" t="t"/>
              <a:pathLst>
                <a:path extrusionOk="0" h="4664" w="793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176" y="4311"/>
                  </a:lnTo>
                  <a:lnTo>
                    <a:pt x="132" y="4355"/>
                  </a:lnTo>
                  <a:lnTo>
                    <a:pt x="176" y="4663"/>
                  </a:lnTo>
                  <a:lnTo>
                    <a:pt x="792" y="4663"/>
                  </a:lnTo>
                  <a:lnTo>
                    <a:pt x="572" y="308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085625" y="4184300"/>
              <a:ext cx="19825" cy="181475"/>
            </a:xfrm>
            <a:custGeom>
              <a:rect b="b" l="l" r="r" t="t"/>
              <a:pathLst>
                <a:path extrusionOk="0" h="7259" w="793">
                  <a:moveTo>
                    <a:pt x="309" y="0"/>
                  </a:moveTo>
                  <a:lnTo>
                    <a:pt x="177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52"/>
                  </a:lnTo>
                  <a:lnTo>
                    <a:pt x="89" y="1980"/>
                  </a:lnTo>
                  <a:lnTo>
                    <a:pt x="177" y="3651"/>
                  </a:lnTo>
                  <a:lnTo>
                    <a:pt x="177" y="5279"/>
                  </a:lnTo>
                  <a:lnTo>
                    <a:pt x="177" y="6950"/>
                  </a:lnTo>
                  <a:lnTo>
                    <a:pt x="221" y="7082"/>
                  </a:lnTo>
                  <a:lnTo>
                    <a:pt x="265" y="7170"/>
                  </a:lnTo>
                  <a:lnTo>
                    <a:pt x="397" y="7214"/>
                  </a:lnTo>
                  <a:lnTo>
                    <a:pt x="485" y="7258"/>
                  </a:lnTo>
                  <a:lnTo>
                    <a:pt x="617" y="7214"/>
                  </a:lnTo>
                  <a:lnTo>
                    <a:pt x="705" y="7170"/>
                  </a:lnTo>
                  <a:lnTo>
                    <a:pt x="749" y="7082"/>
                  </a:lnTo>
                  <a:lnTo>
                    <a:pt x="793" y="6950"/>
                  </a:lnTo>
                  <a:lnTo>
                    <a:pt x="793" y="5279"/>
                  </a:lnTo>
                  <a:lnTo>
                    <a:pt x="749" y="3607"/>
                  </a:lnTo>
                  <a:lnTo>
                    <a:pt x="705" y="1936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397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2124125" y="4142500"/>
              <a:ext cx="27525" cy="205675"/>
            </a:xfrm>
            <a:custGeom>
              <a:rect b="b" l="l" r="r" t="t"/>
              <a:pathLst>
                <a:path extrusionOk="0" h="8227" w="1101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1"/>
                  </a:lnTo>
                  <a:lnTo>
                    <a:pt x="0" y="352"/>
                  </a:lnTo>
                  <a:lnTo>
                    <a:pt x="176" y="2200"/>
                  </a:lnTo>
                  <a:lnTo>
                    <a:pt x="352" y="4092"/>
                  </a:lnTo>
                  <a:lnTo>
                    <a:pt x="440" y="5983"/>
                  </a:lnTo>
                  <a:lnTo>
                    <a:pt x="528" y="7831"/>
                  </a:lnTo>
                  <a:lnTo>
                    <a:pt x="484" y="7963"/>
                  </a:lnTo>
                  <a:lnTo>
                    <a:pt x="528" y="8226"/>
                  </a:lnTo>
                  <a:lnTo>
                    <a:pt x="1100" y="8182"/>
                  </a:lnTo>
                  <a:lnTo>
                    <a:pt x="1056" y="6203"/>
                  </a:lnTo>
                  <a:lnTo>
                    <a:pt x="968" y="4223"/>
                  </a:lnTo>
                  <a:lnTo>
                    <a:pt x="792" y="2244"/>
                  </a:lnTo>
                  <a:lnTo>
                    <a:pt x="572" y="265"/>
                  </a:lnTo>
                  <a:lnTo>
                    <a:pt x="528" y="177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2168125" y="4146900"/>
              <a:ext cx="23100" cy="181475"/>
            </a:xfrm>
            <a:custGeom>
              <a:rect b="b" l="l" r="r" t="t"/>
              <a:pathLst>
                <a:path extrusionOk="0" h="7259" w="924">
                  <a:moveTo>
                    <a:pt x="264" y="1"/>
                  </a:moveTo>
                  <a:lnTo>
                    <a:pt x="132" y="45"/>
                  </a:lnTo>
                  <a:lnTo>
                    <a:pt x="44" y="133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176" y="1980"/>
                  </a:lnTo>
                  <a:lnTo>
                    <a:pt x="308" y="3652"/>
                  </a:lnTo>
                  <a:lnTo>
                    <a:pt x="308" y="5279"/>
                  </a:lnTo>
                  <a:lnTo>
                    <a:pt x="308" y="6951"/>
                  </a:lnTo>
                  <a:lnTo>
                    <a:pt x="308" y="7083"/>
                  </a:lnTo>
                  <a:lnTo>
                    <a:pt x="352" y="7171"/>
                  </a:lnTo>
                  <a:lnTo>
                    <a:pt x="484" y="7215"/>
                  </a:lnTo>
                  <a:lnTo>
                    <a:pt x="572" y="7259"/>
                  </a:lnTo>
                  <a:lnTo>
                    <a:pt x="704" y="7259"/>
                  </a:lnTo>
                  <a:lnTo>
                    <a:pt x="792" y="7171"/>
                  </a:lnTo>
                  <a:lnTo>
                    <a:pt x="880" y="7083"/>
                  </a:lnTo>
                  <a:lnTo>
                    <a:pt x="880" y="6995"/>
                  </a:lnTo>
                  <a:lnTo>
                    <a:pt x="924" y="5279"/>
                  </a:lnTo>
                  <a:lnTo>
                    <a:pt x="880" y="3608"/>
                  </a:lnTo>
                  <a:lnTo>
                    <a:pt x="792" y="1936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9"/>
                  </a:lnTo>
                  <a:lnTo>
                    <a:pt x="352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222000" y="4182100"/>
              <a:ext cx="22025" cy="173775"/>
            </a:xfrm>
            <a:custGeom>
              <a:rect b="b" l="l" r="r" t="t"/>
              <a:pathLst>
                <a:path extrusionOk="0" h="6951" w="881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88" y="1628"/>
                  </a:lnTo>
                  <a:lnTo>
                    <a:pt x="176" y="2903"/>
                  </a:lnTo>
                  <a:lnTo>
                    <a:pt x="220" y="4135"/>
                  </a:lnTo>
                  <a:lnTo>
                    <a:pt x="264" y="5411"/>
                  </a:lnTo>
                  <a:lnTo>
                    <a:pt x="264" y="5499"/>
                  </a:lnTo>
                  <a:lnTo>
                    <a:pt x="264" y="6950"/>
                  </a:lnTo>
                  <a:lnTo>
                    <a:pt x="880" y="6950"/>
                  </a:lnTo>
                  <a:lnTo>
                    <a:pt x="880" y="5279"/>
                  </a:lnTo>
                  <a:lnTo>
                    <a:pt x="836" y="3607"/>
                  </a:lnTo>
                  <a:lnTo>
                    <a:pt x="704" y="1936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258300" y="4153500"/>
              <a:ext cx="30800" cy="177075"/>
            </a:xfrm>
            <a:custGeom>
              <a:rect b="b" l="l" r="r" t="t"/>
              <a:pathLst>
                <a:path extrusionOk="0" h="7083" w="1232">
                  <a:moveTo>
                    <a:pt x="264" y="0"/>
                  </a:moveTo>
                  <a:lnTo>
                    <a:pt x="132" y="44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660" y="6819"/>
                  </a:lnTo>
                  <a:lnTo>
                    <a:pt x="660" y="6907"/>
                  </a:lnTo>
                  <a:lnTo>
                    <a:pt x="748" y="6995"/>
                  </a:lnTo>
                  <a:lnTo>
                    <a:pt x="836" y="7083"/>
                  </a:lnTo>
                  <a:lnTo>
                    <a:pt x="968" y="7083"/>
                  </a:lnTo>
                  <a:lnTo>
                    <a:pt x="1100" y="7039"/>
                  </a:lnTo>
                  <a:lnTo>
                    <a:pt x="1188" y="6995"/>
                  </a:lnTo>
                  <a:lnTo>
                    <a:pt x="1232" y="6863"/>
                  </a:lnTo>
                  <a:lnTo>
                    <a:pt x="1232" y="6775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2296775" y="4188700"/>
              <a:ext cx="35225" cy="163875"/>
            </a:xfrm>
            <a:custGeom>
              <a:rect b="b" l="l" r="r" t="t"/>
              <a:pathLst>
                <a:path extrusionOk="0" h="6555" w="1409">
                  <a:moveTo>
                    <a:pt x="309" y="0"/>
                  </a:moveTo>
                  <a:lnTo>
                    <a:pt x="221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1" y="396"/>
                  </a:lnTo>
                  <a:lnTo>
                    <a:pt x="309" y="1848"/>
                  </a:lnTo>
                  <a:lnTo>
                    <a:pt x="573" y="3299"/>
                  </a:lnTo>
                  <a:lnTo>
                    <a:pt x="704" y="4795"/>
                  </a:lnTo>
                  <a:lnTo>
                    <a:pt x="792" y="6290"/>
                  </a:lnTo>
                  <a:lnTo>
                    <a:pt x="792" y="6378"/>
                  </a:lnTo>
                  <a:lnTo>
                    <a:pt x="880" y="6466"/>
                  </a:lnTo>
                  <a:lnTo>
                    <a:pt x="968" y="6554"/>
                  </a:lnTo>
                  <a:lnTo>
                    <a:pt x="1188" y="6554"/>
                  </a:lnTo>
                  <a:lnTo>
                    <a:pt x="1320" y="6466"/>
                  </a:lnTo>
                  <a:lnTo>
                    <a:pt x="1364" y="6378"/>
                  </a:lnTo>
                  <a:lnTo>
                    <a:pt x="1408" y="6290"/>
                  </a:lnTo>
                  <a:lnTo>
                    <a:pt x="1320" y="4751"/>
                  </a:lnTo>
                  <a:lnTo>
                    <a:pt x="1144" y="3211"/>
                  </a:lnTo>
                  <a:lnTo>
                    <a:pt x="924" y="1716"/>
                  </a:lnTo>
                  <a:lnTo>
                    <a:pt x="573" y="220"/>
                  </a:lnTo>
                  <a:lnTo>
                    <a:pt x="529" y="132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5"/>
          <p:cNvSpPr txBox="1"/>
          <p:nvPr>
            <p:ph idx="2" type="title"/>
          </p:nvPr>
        </p:nvSpPr>
        <p:spPr>
          <a:xfrm>
            <a:off x="1596700" y="276342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" name="Google Shape;150;p5"/>
          <p:cNvSpPr txBox="1"/>
          <p:nvPr>
            <p:ph idx="3" type="title"/>
          </p:nvPr>
        </p:nvSpPr>
        <p:spPr>
          <a:xfrm>
            <a:off x="4804747" y="2763422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5"/>
          <p:cNvSpPr txBox="1"/>
          <p:nvPr>
            <p:ph idx="1" type="subTitle"/>
          </p:nvPr>
        </p:nvSpPr>
        <p:spPr>
          <a:xfrm>
            <a:off x="4804750" y="332725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5"/>
          <p:cNvSpPr txBox="1"/>
          <p:nvPr>
            <p:ph idx="4" type="subTitle"/>
          </p:nvPr>
        </p:nvSpPr>
        <p:spPr>
          <a:xfrm>
            <a:off x="1596875" y="3327250"/>
            <a:ext cx="2742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53" name="Google Shape;153;p5"/>
          <p:cNvGrpSpPr/>
          <p:nvPr/>
        </p:nvGrpSpPr>
        <p:grpSpPr>
          <a:xfrm>
            <a:off x="-579124" y="1663082"/>
            <a:ext cx="1720480" cy="597585"/>
            <a:chOff x="238125" y="2420350"/>
            <a:chExt cx="918275" cy="318950"/>
          </a:xfrm>
        </p:grpSpPr>
        <p:sp>
          <p:nvSpPr>
            <p:cNvPr id="154" name="Google Shape;154;p5"/>
            <p:cNvSpPr/>
            <p:nvPr/>
          </p:nvSpPr>
          <p:spPr>
            <a:xfrm>
              <a:off x="238125" y="2420350"/>
              <a:ext cx="918275" cy="93500"/>
            </a:xfrm>
            <a:custGeom>
              <a:rect b="b" l="l" r="r" t="t"/>
              <a:pathLst>
                <a:path extrusionOk="0" h="3740" w="36731">
                  <a:moveTo>
                    <a:pt x="34223" y="1"/>
                  </a:moveTo>
                  <a:lnTo>
                    <a:pt x="33959" y="45"/>
                  </a:lnTo>
                  <a:lnTo>
                    <a:pt x="33695" y="133"/>
                  </a:lnTo>
                  <a:lnTo>
                    <a:pt x="33475" y="221"/>
                  </a:lnTo>
                  <a:lnTo>
                    <a:pt x="33299" y="396"/>
                  </a:lnTo>
                  <a:lnTo>
                    <a:pt x="32947" y="792"/>
                  </a:lnTo>
                  <a:lnTo>
                    <a:pt x="32640" y="1232"/>
                  </a:lnTo>
                  <a:lnTo>
                    <a:pt x="32332" y="1672"/>
                  </a:lnTo>
                  <a:lnTo>
                    <a:pt x="32024" y="2024"/>
                  </a:lnTo>
                  <a:lnTo>
                    <a:pt x="31848" y="2200"/>
                  </a:lnTo>
                  <a:lnTo>
                    <a:pt x="31672" y="2332"/>
                  </a:lnTo>
                  <a:lnTo>
                    <a:pt x="31496" y="2464"/>
                  </a:lnTo>
                  <a:lnTo>
                    <a:pt x="31276" y="2552"/>
                  </a:lnTo>
                  <a:lnTo>
                    <a:pt x="31012" y="2596"/>
                  </a:lnTo>
                  <a:lnTo>
                    <a:pt x="30792" y="2552"/>
                  </a:lnTo>
                  <a:lnTo>
                    <a:pt x="30572" y="2508"/>
                  </a:lnTo>
                  <a:lnTo>
                    <a:pt x="30396" y="2420"/>
                  </a:lnTo>
                  <a:lnTo>
                    <a:pt x="30000" y="2156"/>
                  </a:lnTo>
                  <a:lnTo>
                    <a:pt x="29560" y="1804"/>
                  </a:lnTo>
                  <a:lnTo>
                    <a:pt x="29120" y="1408"/>
                  </a:lnTo>
                  <a:lnTo>
                    <a:pt x="28857" y="1232"/>
                  </a:lnTo>
                  <a:lnTo>
                    <a:pt x="28593" y="1056"/>
                  </a:lnTo>
                  <a:lnTo>
                    <a:pt x="28285" y="968"/>
                  </a:lnTo>
                  <a:lnTo>
                    <a:pt x="27977" y="880"/>
                  </a:lnTo>
                  <a:lnTo>
                    <a:pt x="27625" y="836"/>
                  </a:lnTo>
                  <a:lnTo>
                    <a:pt x="27273" y="880"/>
                  </a:lnTo>
                  <a:lnTo>
                    <a:pt x="26965" y="968"/>
                  </a:lnTo>
                  <a:lnTo>
                    <a:pt x="26701" y="1100"/>
                  </a:lnTo>
                  <a:lnTo>
                    <a:pt x="26437" y="1232"/>
                  </a:lnTo>
                  <a:lnTo>
                    <a:pt x="26217" y="1408"/>
                  </a:lnTo>
                  <a:lnTo>
                    <a:pt x="25865" y="1760"/>
                  </a:lnTo>
                  <a:lnTo>
                    <a:pt x="25557" y="2200"/>
                  </a:lnTo>
                  <a:lnTo>
                    <a:pt x="25293" y="2552"/>
                  </a:lnTo>
                  <a:lnTo>
                    <a:pt x="25030" y="2816"/>
                  </a:lnTo>
                  <a:lnTo>
                    <a:pt x="24854" y="2948"/>
                  </a:lnTo>
                  <a:lnTo>
                    <a:pt x="24722" y="3036"/>
                  </a:lnTo>
                  <a:lnTo>
                    <a:pt x="24546" y="3080"/>
                  </a:lnTo>
                  <a:lnTo>
                    <a:pt x="24326" y="3124"/>
                  </a:lnTo>
                  <a:lnTo>
                    <a:pt x="24106" y="3124"/>
                  </a:lnTo>
                  <a:lnTo>
                    <a:pt x="23886" y="3080"/>
                  </a:lnTo>
                  <a:lnTo>
                    <a:pt x="23710" y="2992"/>
                  </a:lnTo>
                  <a:lnTo>
                    <a:pt x="23534" y="2860"/>
                  </a:lnTo>
                  <a:lnTo>
                    <a:pt x="23182" y="2508"/>
                  </a:lnTo>
                  <a:lnTo>
                    <a:pt x="22830" y="2112"/>
                  </a:lnTo>
                  <a:lnTo>
                    <a:pt x="22434" y="1672"/>
                  </a:lnTo>
                  <a:lnTo>
                    <a:pt x="22214" y="1452"/>
                  </a:lnTo>
                  <a:lnTo>
                    <a:pt x="21994" y="1232"/>
                  </a:lnTo>
                  <a:lnTo>
                    <a:pt x="21730" y="1056"/>
                  </a:lnTo>
                  <a:lnTo>
                    <a:pt x="21466" y="924"/>
                  </a:lnTo>
                  <a:lnTo>
                    <a:pt x="21159" y="792"/>
                  </a:lnTo>
                  <a:lnTo>
                    <a:pt x="20807" y="748"/>
                  </a:lnTo>
                  <a:lnTo>
                    <a:pt x="20455" y="748"/>
                  </a:lnTo>
                  <a:lnTo>
                    <a:pt x="20147" y="792"/>
                  </a:lnTo>
                  <a:lnTo>
                    <a:pt x="19883" y="924"/>
                  </a:lnTo>
                  <a:lnTo>
                    <a:pt x="19619" y="1056"/>
                  </a:lnTo>
                  <a:lnTo>
                    <a:pt x="19355" y="1276"/>
                  </a:lnTo>
                  <a:lnTo>
                    <a:pt x="19135" y="1452"/>
                  </a:lnTo>
                  <a:lnTo>
                    <a:pt x="18695" y="1936"/>
                  </a:lnTo>
                  <a:lnTo>
                    <a:pt x="18343" y="2332"/>
                  </a:lnTo>
                  <a:lnTo>
                    <a:pt x="17947" y="2684"/>
                  </a:lnTo>
                  <a:lnTo>
                    <a:pt x="17727" y="2860"/>
                  </a:lnTo>
                  <a:lnTo>
                    <a:pt x="17507" y="2992"/>
                  </a:lnTo>
                  <a:lnTo>
                    <a:pt x="17244" y="3080"/>
                  </a:lnTo>
                  <a:lnTo>
                    <a:pt x="16980" y="3124"/>
                  </a:lnTo>
                  <a:lnTo>
                    <a:pt x="16672" y="3124"/>
                  </a:lnTo>
                  <a:lnTo>
                    <a:pt x="16364" y="3080"/>
                  </a:lnTo>
                  <a:lnTo>
                    <a:pt x="16056" y="2992"/>
                  </a:lnTo>
                  <a:lnTo>
                    <a:pt x="15836" y="2860"/>
                  </a:lnTo>
                  <a:lnTo>
                    <a:pt x="15572" y="2684"/>
                  </a:lnTo>
                  <a:lnTo>
                    <a:pt x="15308" y="2464"/>
                  </a:lnTo>
                  <a:lnTo>
                    <a:pt x="14824" y="2024"/>
                  </a:lnTo>
                  <a:lnTo>
                    <a:pt x="14296" y="1496"/>
                  </a:lnTo>
                  <a:lnTo>
                    <a:pt x="14032" y="1232"/>
                  </a:lnTo>
                  <a:lnTo>
                    <a:pt x="13724" y="1012"/>
                  </a:lnTo>
                  <a:lnTo>
                    <a:pt x="13373" y="836"/>
                  </a:lnTo>
                  <a:lnTo>
                    <a:pt x="13021" y="704"/>
                  </a:lnTo>
                  <a:lnTo>
                    <a:pt x="12581" y="616"/>
                  </a:lnTo>
                  <a:lnTo>
                    <a:pt x="12141" y="616"/>
                  </a:lnTo>
                  <a:lnTo>
                    <a:pt x="11745" y="660"/>
                  </a:lnTo>
                  <a:lnTo>
                    <a:pt x="11393" y="748"/>
                  </a:lnTo>
                  <a:lnTo>
                    <a:pt x="11085" y="880"/>
                  </a:lnTo>
                  <a:lnTo>
                    <a:pt x="10777" y="1056"/>
                  </a:lnTo>
                  <a:lnTo>
                    <a:pt x="10557" y="1232"/>
                  </a:lnTo>
                  <a:lnTo>
                    <a:pt x="10293" y="1452"/>
                  </a:lnTo>
                  <a:lnTo>
                    <a:pt x="9853" y="1892"/>
                  </a:lnTo>
                  <a:lnTo>
                    <a:pt x="9458" y="2288"/>
                  </a:lnTo>
                  <a:lnTo>
                    <a:pt x="9062" y="2596"/>
                  </a:lnTo>
                  <a:lnTo>
                    <a:pt x="8842" y="2728"/>
                  </a:lnTo>
                  <a:lnTo>
                    <a:pt x="8622" y="2816"/>
                  </a:lnTo>
                  <a:lnTo>
                    <a:pt x="8358" y="2860"/>
                  </a:lnTo>
                  <a:lnTo>
                    <a:pt x="8094" y="2860"/>
                  </a:lnTo>
                  <a:lnTo>
                    <a:pt x="7786" y="2816"/>
                  </a:lnTo>
                  <a:lnTo>
                    <a:pt x="7522" y="2728"/>
                  </a:lnTo>
                  <a:lnTo>
                    <a:pt x="7258" y="2596"/>
                  </a:lnTo>
                  <a:lnTo>
                    <a:pt x="7038" y="2464"/>
                  </a:lnTo>
                  <a:lnTo>
                    <a:pt x="6598" y="2068"/>
                  </a:lnTo>
                  <a:lnTo>
                    <a:pt x="6158" y="1672"/>
                  </a:lnTo>
                  <a:lnTo>
                    <a:pt x="5719" y="1188"/>
                  </a:lnTo>
                  <a:lnTo>
                    <a:pt x="5455" y="968"/>
                  </a:lnTo>
                  <a:lnTo>
                    <a:pt x="5191" y="748"/>
                  </a:lnTo>
                  <a:lnTo>
                    <a:pt x="4927" y="572"/>
                  </a:lnTo>
                  <a:lnTo>
                    <a:pt x="4619" y="396"/>
                  </a:lnTo>
                  <a:lnTo>
                    <a:pt x="4267" y="265"/>
                  </a:lnTo>
                  <a:lnTo>
                    <a:pt x="3871" y="221"/>
                  </a:lnTo>
                  <a:lnTo>
                    <a:pt x="3299" y="221"/>
                  </a:lnTo>
                  <a:lnTo>
                    <a:pt x="3035" y="308"/>
                  </a:lnTo>
                  <a:lnTo>
                    <a:pt x="2727" y="396"/>
                  </a:lnTo>
                  <a:lnTo>
                    <a:pt x="2199" y="660"/>
                  </a:lnTo>
                  <a:lnTo>
                    <a:pt x="1672" y="1056"/>
                  </a:lnTo>
                  <a:lnTo>
                    <a:pt x="1188" y="1452"/>
                  </a:lnTo>
                  <a:lnTo>
                    <a:pt x="748" y="1892"/>
                  </a:lnTo>
                  <a:lnTo>
                    <a:pt x="0" y="2728"/>
                  </a:lnTo>
                  <a:lnTo>
                    <a:pt x="484" y="3124"/>
                  </a:lnTo>
                  <a:lnTo>
                    <a:pt x="1100" y="2376"/>
                  </a:lnTo>
                  <a:lnTo>
                    <a:pt x="1496" y="1980"/>
                  </a:lnTo>
                  <a:lnTo>
                    <a:pt x="1935" y="1628"/>
                  </a:lnTo>
                  <a:lnTo>
                    <a:pt x="2419" y="1276"/>
                  </a:lnTo>
                  <a:lnTo>
                    <a:pt x="2859" y="1012"/>
                  </a:lnTo>
                  <a:lnTo>
                    <a:pt x="3123" y="924"/>
                  </a:lnTo>
                  <a:lnTo>
                    <a:pt x="3343" y="836"/>
                  </a:lnTo>
                  <a:lnTo>
                    <a:pt x="3563" y="792"/>
                  </a:lnTo>
                  <a:lnTo>
                    <a:pt x="3827" y="792"/>
                  </a:lnTo>
                  <a:lnTo>
                    <a:pt x="4091" y="880"/>
                  </a:lnTo>
                  <a:lnTo>
                    <a:pt x="4399" y="968"/>
                  </a:lnTo>
                  <a:lnTo>
                    <a:pt x="4663" y="1100"/>
                  </a:lnTo>
                  <a:lnTo>
                    <a:pt x="4883" y="1232"/>
                  </a:lnTo>
                  <a:lnTo>
                    <a:pt x="5323" y="1628"/>
                  </a:lnTo>
                  <a:lnTo>
                    <a:pt x="5763" y="2068"/>
                  </a:lnTo>
                  <a:lnTo>
                    <a:pt x="6202" y="2552"/>
                  </a:lnTo>
                  <a:lnTo>
                    <a:pt x="6466" y="2772"/>
                  </a:lnTo>
                  <a:lnTo>
                    <a:pt x="6730" y="2992"/>
                  </a:lnTo>
                  <a:lnTo>
                    <a:pt x="6994" y="3168"/>
                  </a:lnTo>
                  <a:lnTo>
                    <a:pt x="7302" y="3300"/>
                  </a:lnTo>
                  <a:lnTo>
                    <a:pt x="7654" y="3388"/>
                  </a:lnTo>
                  <a:lnTo>
                    <a:pt x="8050" y="3476"/>
                  </a:lnTo>
                  <a:lnTo>
                    <a:pt x="8402" y="3476"/>
                  </a:lnTo>
                  <a:lnTo>
                    <a:pt x="8754" y="3388"/>
                  </a:lnTo>
                  <a:lnTo>
                    <a:pt x="9062" y="3300"/>
                  </a:lnTo>
                  <a:lnTo>
                    <a:pt x="9370" y="3124"/>
                  </a:lnTo>
                  <a:lnTo>
                    <a:pt x="9590" y="2948"/>
                  </a:lnTo>
                  <a:lnTo>
                    <a:pt x="9853" y="2772"/>
                  </a:lnTo>
                  <a:lnTo>
                    <a:pt x="10293" y="2288"/>
                  </a:lnTo>
                  <a:lnTo>
                    <a:pt x="10689" y="1892"/>
                  </a:lnTo>
                  <a:lnTo>
                    <a:pt x="11085" y="1584"/>
                  </a:lnTo>
                  <a:lnTo>
                    <a:pt x="11349" y="1408"/>
                  </a:lnTo>
                  <a:lnTo>
                    <a:pt x="11569" y="1320"/>
                  </a:lnTo>
                  <a:lnTo>
                    <a:pt x="11877" y="1232"/>
                  </a:lnTo>
                  <a:lnTo>
                    <a:pt x="12185" y="1188"/>
                  </a:lnTo>
                  <a:lnTo>
                    <a:pt x="12537" y="1232"/>
                  </a:lnTo>
                  <a:lnTo>
                    <a:pt x="12845" y="1276"/>
                  </a:lnTo>
                  <a:lnTo>
                    <a:pt x="13153" y="1408"/>
                  </a:lnTo>
                  <a:lnTo>
                    <a:pt x="13417" y="1540"/>
                  </a:lnTo>
                  <a:lnTo>
                    <a:pt x="13680" y="1760"/>
                  </a:lnTo>
                  <a:lnTo>
                    <a:pt x="13944" y="1980"/>
                  </a:lnTo>
                  <a:lnTo>
                    <a:pt x="14428" y="2420"/>
                  </a:lnTo>
                  <a:lnTo>
                    <a:pt x="14912" y="2904"/>
                  </a:lnTo>
                  <a:lnTo>
                    <a:pt x="15176" y="3124"/>
                  </a:lnTo>
                  <a:lnTo>
                    <a:pt x="15440" y="3344"/>
                  </a:lnTo>
                  <a:lnTo>
                    <a:pt x="15748" y="3476"/>
                  </a:lnTo>
                  <a:lnTo>
                    <a:pt x="16056" y="3608"/>
                  </a:lnTo>
                  <a:lnTo>
                    <a:pt x="16364" y="3696"/>
                  </a:lnTo>
                  <a:lnTo>
                    <a:pt x="16760" y="3740"/>
                  </a:lnTo>
                  <a:lnTo>
                    <a:pt x="17068" y="3740"/>
                  </a:lnTo>
                  <a:lnTo>
                    <a:pt x="17419" y="3652"/>
                  </a:lnTo>
                  <a:lnTo>
                    <a:pt x="17727" y="3520"/>
                  </a:lnTo>
                  <a:lnTo>
                    <a:pt x="18035" y="3388"/>
                  </a:lnTo>
                  <a:lnTo>
                    <a:pt x="18299" y="3212"/>
                  </a:lnTo>
                  <a:lnTo>
                    <a:pt x="18563" y="2992"/>
                  </a:lnTo>
                  <a:lnTo>
                    <a:pt x="18783" y="2772"/>
                  </a:lnTo>
                  <a:lnTo>
                    <a:pt x="19179" y="2332"/>
                  </a:lnTo>
                  <a:lnTo>
                    <a:pt x="19531" y="1936"/>
                  </a:lnTo>
                  <a:lnTo>
                    <a:pt x="19883" y="1584"/>
                  </a:lnTo>
                  <a:lnTo>
                    <a:pt x="20103" y="1452"/>
                  </a:lnTo>
                  <a:lnTo>
                    <a:pt x="20279" y="1408"/>
                  </a:lnTo>
                  <a:lnTo>
                    <a:pt x="20543" y="1320"/>
                  </a:lnTo>
                  <a:lnTo>
                    <a:pt x="20763" y="1320"/>
                  </a:lnTo>
                  <a:lnTo>
                    <a:pt x="21027" y="1364"/>
                  </a:lnTo>
                  <a:lnTo>
                    <a:pt x="21246" y="1452"/>
                  </a:lnTo>
                  <a:lnTo>
                    <a:pt x="21466" y="1584"/>
                  </a:lnTo>
                  <a:lnTo>
                    <a:pt x="21642" y="1716"/>
                  </a:lnTo>
                  <a:lnTo>
                    <a:pt x="22038" y="2068"/>
                  </a:lnTo>
                  <a:lnTo>
                    <a:pt x="22390" y="2508"/>
                  </a:lnTo>
                  <a:lnTo>
                    <a:pt x="22786" y="2948"/>
                  </a:lnTo>
                  <a:lnTo>
                    <a:pt x="23006" y="3168"/>
                  </a:lnTo>
                  <a:lnTo>
                    <a:pt x="23226" y="3388"/>
                  </a:lnTo>
                  <a:lnTo>
                    <a:pt x="23490" y="3520"/>
                  </a:lnTo>
                  <a:lnTo>
                    <a:pt x="23754" y="3652"/>
                  </a:lnTo>
                  <a:lnTo>
                    <a:pt x="24062" y="3696"/>
                  </a:lnTo>
                  <a:lnTo>
                    <a:pt x="24370" y="3740"/>
                  </a:lnTo>
                  <a:lnTo>
                    <a:pt x="24678" y="3696"/>
                  </a:lnTo>
                  <a:lnTo>
                    <a:pt x="24942" y="3608"/>
                  </a:lnTo>
                  <a:lnTo>
                    <a:pt x="25161" y="3476"/>
                  </a:lnTo>
                  <a:lnTo>
                    <a:pt x="25381" y="3300"/>
                  </a:lnTo>
                  <a:lnTo>
                    <a:pt x="25733" y="2948"/>
                  </a:lnTo>
                  <a:lnTo>
                    <a:pt x="26041" y="2552"/>
                  </a:lnTo>
                  <a:lnTo>
                    <a:pt x="26305" y="2200"/>
                  </a:lnTo>
                  <a:lnTo>
                    <a:pt x="26613" y="1848"/>
                  </a:lnTo>
                  <a:lnTo>
                    <a:pt x="26789" y="1716"/>
                  </a:lnTo>
                  <a:lnTo>
                    <a:pt x="26965" y="1628"/>
                  </a:lnTo>
                  <a:lnTo>
                    <a:pt x="27141" y="1540"/>
                  </a:lnTo>
                  <a:lnTo>
                    <a:pt x="27361" y="1452"/>
                  </a:lnTo>
                  <a:lnTo>
                    <a:pt x="27889" y="1452"/>
                  </a:lnTo>
                  <a:lnTo>
                    <a:pt x="28109" y="1540"/>
                  </a:lnTo>
                  <a:lnTo>
                    <a:pt x="28329" y="1628"/>
                  </a:lnTo>
                  <a:lnTo>
                    <a:pt x="28769" y="1936"/>
                  </a:lnTo>
                  <a:lnTo>
                    <a:pt x="29164" y="2288"/>
                  </a:lnTo>
                  <a:lnTo>
                    <a:pt x="29648" y="2640"/>
                  </a:lnTo>
                  <a:lnTo>
                    <a:pt x="29912" y="2816"/>
                  </a:lnTo>
                  <a:lnTo>
                    <a:pt x="30176" y="2992"/>
                  </a:lnTo>
                  <a:lnTo>
                    <a:pt x="30440" y="3080"/>
                  </a:lnTo>
                  <a:lnTo>
                    <a:pt x="30748" y="3168"/>
                  </a:lnTo>
                  <a:lnTo>
                    <a:pt x="31056" y="3168"/>
                  </a:lnTo>
                  <a:lnTo>
                    <a:pt x="31408" y="3124"/>
                  </a:lnTo>
                  <a:lnTo>
                    <a:pt x="31716" y="2992"/>
                  </a:lnTo>
                  <a:lnTo>
                    <a:pt x="31980" y="2860"/>
                  </a:lnTo>
                  <a:lnTo>
                    <a:pt x="32200" y="2684"/>
                  </a:lnTo>
                  <a:lnTo>
                    <a:pt x="32420" y="2508"/>
                  </a:lnTo>
                  <a:lnTo>
                    <a:pt x="32816" y="2068"/>
                  </a:lnTo>
                  <a:lnTo>
                    <a:pt x="33123" y="1584"/>
                  </a:lnTo>
                  <a:lnTo>
                    <a:pt x="33387" y="1188"/>
                  </a:lnTo>
                  <a:lnTo>
                    <a:pt x="33651" y="880"/>
                  </a:lnTo>
                  <a:lnTo>
                    <a:pt x="33783" y="792"/>
                  </a:lnTo>
                  <a:lnTo>
                    <a:pt x="33915" y="704"/>
                  </a:lnTo>
                  <a:lnTo>
                    <a:pt x="34047" y="616"/>
                  </a:lnTo>
                  <a:lnTo>
                    <a:pt x="34355" y="616"/>
                  </a:lnTo>
                  <a:lnTo>
                    <a:pt x="34531" y="704"/>
                  </a:lnTo>
                  <a:lnTo>
                    <a:pt x="34751" y="836"/>
                  </a:lnTo>
                  <a:lnTo>
                    <a:pt x="34971" y="1100"/>
                  </a:lnTo>
                  <a:lnTo>
                    <a:pt x="35235" y="1452"/>
                  </a:lnTo>
                  <a:lnTo>
                    <a:pt x="35543" y="1936"/>
                  </a:lnTo>
                  <a:lnTo>
                    <a:pt x="35851" y="2552"/>
                  </a:lnTo>
                  <a:lnTo>
                    <a:pt x="36159" y="3344"/>
                  </a:lnTo>
                  <a:lnTo>
                    <a:pt x="36730" y="3124"/>
                  </a:lnTo>
                  <a:lnTo>
                    <a:pt x="36423" y="2376"/>
                  </a:lnTo>
                  <a:lnTo>
                    <a:pt x="36115" y="1760"/>
                  </a:lnTo>
                  <a:lnTo>
                    <a:pt x="35807" y="1232"/>
                  </a:lnTo>
                  <a:lnTo>
                    <a:pt x="35499" y="792"/>
                  </a:lnTo>
                  <a:lnTo>
                    <a:pt x="35191" y="440"/>
                  </a:lnTo>
                  <a:lnTo>
                    <a:pt x="34883" y="221"/>
                  </a:lnTo>
                  <a:lnTo>
                    <a:pt x="34531" y="89"/>
                  </a:lnTo>
                  <a:lnTo>
                    <a:pt x="3422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42500" y="2503925"/>
              <a:ext cx="912800" cy="90200"/>
            </a:xfrm>
            <a:custGeom>
              <a:rect b="b" l="l" r="r" t="t"/>
              <a:pathLst>
                <a:path extrusionOk="0" h="3608" w="36512">
                  <a:moveTo>
                    <a:pt x="3652" y="1"/>
                  </a:moveTo>
                  <a:lnTo>
                    <a:pt x="3476" y="89"/>
                  </a:lnTo>
                  <a:lnTo>
                    <a:pt x="3300" y="221"/>
                  </a:lnTo>
                  <a:lnTo>
                    <a:pt x="3168" y="309"/>
                  </a:lnTo>
                  <a:lnTo>
                    <a:pt x="2860" y="661"/>
                  </a:lnTo>
                  <a:lnTo>
                    <a:pt x="2596" y="1012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453" y="1892"/>
                  </a:lnTo>
                  <a:lnTo>
                    <a:pt x="1145" y="1848"/>
                  </a:lnTo>
                  <a:lnTo>
                    <a:pt x="837" y="1804"/>
                  </a:lnTo>
                  <a:lnTo>
                    <a:pt x="573" y="1672"/>
                  </a:lnTo>
                  <a:lnTo>
                    <a:pt x="397" y="1584"/>
                  </a:lnTo>
                  <a:lnTo>
                    <a:pt x="1" y="2024"/>
                  </a:lnTo>
                  <a:lnTo>
                    <a:pt x="265" y="2200"/>
                  </a:lnTo>
                  <a:lnTo>
                    <a:pt x="661" y="2332"/>
                  </a:lnTo>
                  <a:lnTo>
                    <a:pt x="1057" y="2464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056"/>
                  </a:lnTo>
                  <a:lnTo>
                    <a:pt x="3476" y="836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2"/>
                  </a:lnTo>
                  <a:lnTo>
                    <a:pt x="4576" y="1056"/>
                  </a:lnTo>
                  <a:lnTo>
                    <a:pt x="4796" y="1452"/>
                  </a:lnTo>
                  <a:lnTo>
                    <a:pt x="5060" y="1848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596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8"/>
                  </a:lnTo>
                  <a:lnTo>
                    <a:pt x="9151" y="880"/>
                  </a:lnTo>
                  <a:lnTo>
                    <a:pt x="9327" y="749"/>
                  </a:lnTo>
                  <a:lnTo>
                    <a:pt x="9502" y="705"/>
                  </a:lnTo>
                  <a:lnTo>
                    <a:pt x="9678" y="661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6"/>
                  </a:lnTo>
                  <a:lnTo>
                    <a:pt x="10382" y="1012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582" y="2904"/>
                  </a:lnTo>
                  <a:lnTo>
                    <a:pt x="12802" y="2860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44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00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432" y="3608"/>
                  </a:lnTo>
                  <a:lnTo>
                    <a:pt x="18696" y="3520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16"/>
                  </a:lnTo>
                  <a:lnTo>
                    <a:pt x="19928" y="2332"/>
                  </a:lnTo>
                  <a:lnTo>
                    <a:pt x="20236" y="1804"/>
                  </a:lnTo>
                  <a:lnTo>
                    <a:pt x="20412" y="1408"/>
                  </a:lnTo>
                  <a:lnTo>
                    <a:pt x="20632" y="1056"/>
                  </a:lnTo>
                  <a:lnTo>
                    <a:pt x="20764" y="924"/>
                  </a:lnTo>
                  <a:lnTo>
                    <a:pt x="20896" y="792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05"/>
                  </a:lnTo>
                  <a:lnTo>
                    <a:pt x="21423" y="749"/>
                  </a:lnTo>
                  <a:lnTo>
                    <a:pt x="21555" y="836"/>
                  </a:lnTo>
                  <a:lnTo>
                    <a:pt x="21687" y="968"/>
                  </a:lnTo>
                  <a:lnTo>
                    <a:pt x="21907" y="1276"/>
                  </a:lnTo>
                  <a:lnTo>
                    <a:pt x="22215" y="1716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28"/>
                  </a:lnTo>
                  <a:lnTo>
                    <a:pt x="26086" y="2288"/>
                  </a:lnTo>
                  <a:lnTo>
                    <a:pt x="26482" y="1892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672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0705" y="3432"/>
                  </a:lnTo>
                  <a:lnTo>
                    <a:pt x="31013" y="3388"/>
                  </a:lnTo>
                  <a:lnTo>
                    <a:pt x="31321" y="3344"/>
                  </a:lnTo>
                  <a:lnTo>
                    <a:pt x="31585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16"/>
                  </a:lnTo>
                  <a:lnTo>
                    <a:pt x="33872" y="1672"/>
                  </a:lnTo>
                  <a:lnTo>
                    <a:pt x="34312" y="1672"/>
                  </a:lnTo>
                  <a:lnTo>
                    <a:pt x="34576" y="1760"/>
                  </a:lnTo>
                  <a:lnTo>
                    <a:pt x="34796" y="1892"/>
                  </a:lnTo>
                  <a:lnTo>
                    <a:pt x="35280" y="2244"/>
                  </a:lnTo>
                  <a:lnTo>
                    <a:pt x="35676" y="2596"/>
                  </a:lnTo>
                  <a:lnTo>
                    <a:pt x="35984" y="2992"/>
                  </a:lnTo>
                  <a:lnTo>
                    <a:pt x="36512" y="2728"/>
                  </a:lnTo>
                  <a:lnTo>
                    <a:pt x="36336" y="2464"/>
                  </a:lnTo>
                  <a:lnTo>
                    <a:pt x="36160" y="2244"/>
                  </a:lnTo>
                  <a:lnTo>
                    <a:pt x="35896" y="1980"/>
                  </a:lnTo>
                  <a:lnTo>
                    <a:pt x="35632" y="1760"/>
                  </a:lnTo>
                  <a:lnTo>
                    <a:pt x="35368" y="1540"/>
                  </a:lnTo>
                  <a:lnTo>
                    <a:pt x="35060" y="1364"/>
                  </a:lnTo>
                  <a:lnTo>
                    <a:pt x="34752" y="1232"/>
                  </a:lnTo>
                  <a:lnTo>
                    <a:pt x="34488" y="1100"/>
                  </a:lnTo>
                  <a:lnTo>
                    <a:pt x="34136" y="1056"/>
                  </a:lnTo>
                  <a:lnTo>
                    <a:pt x="33828" y="1056"/>
                  </a:lnTo>
                  <a:lnTo>
                    <a:pt x="33520" y="1144"/>
                  </a:lnTo>
                  <a:lnTo>
                    <a:pt x="33212" y="1276"/>
                  </a:lnTo>
                  <a:lnTo>
                    <a:pt x="32948" y="1408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32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0"/>
                  </a:lnTo>
                  <a:lnTo>
                    <a:pt x="28418" y="968"/>
                  </a:lnTo>
                  <a:lnTo>
                    <a:pt x="28198" y="836"/>
                  </a:lnTo>
                  <a:lnTo>
                    <a:pt x="27934" y="792"/>
                  </a:lnTo>
                  <a:lnTo>
                    <a:pt x="27582" y="749"/>
                  </a:lnTo>
                  <a:lnTo>
                    <a:pt x="27230" y="792"/>
                  </a:lnTo>
                  <a:lnTo>
                    <a:pt x="26922" y="880"/>
                  </a:lnTo>
                  <a:lnTo>
                    <a:pt x="26658" y="1012"/>
                  </a:lnTo>
                  <a:lnTo>
                    <a:pt x="26350" y="1232"/>
                  </a:lnTo>
                  <a:lnTo>
                    <a:pt x="26130" y="1408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20"/>
                  </a:lnTo>
                  <a:lnTo>
                    <a:pt x="23315" y="2288"/>
                  </a:lnTo>
                  <a:lnTo>
                    <a:pt x="23007" y="1848"/>
                  </a:lnTo>
                  <a:lnTo>
                    <a:pt x="22699" y="1408"/>
                  </a:lnTo>
                  <a:lnTo>
                    <a:pt x="22391" y="924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09"/>
                  </a:lnTo>
                  <a:lnTo>
                    <a:pt x="21643" y="177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397"/>
                  </a:lnTo>
                  <a:lnTo>
                    <a:pt x="20236" y="617"/>
                  </a:lnTo>
                  <a:lnTo>
                    <a:pt x="19928" y="1056"/>
                  </a:lnTo>
                  <a:lnTo>
                    <a:pt x="19664" y="1540"/>
                  </a:lnTo>
                  <a:lnTo>
                    <a:pt x="19444" y="1980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860"/>
                  </a:lnTo>
                  <a:lnTo>
                    <a:pt x="18520" y="2992"/>
                  </a:lnTo>
                  <a:lnTo>
                    <a:pt x="18300" y="2992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40"/>
                  </a:lnTo>
                  <a:lnTo>
                    <a:pt x="16981" y="2288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288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28"/>
                  </a:lnTo>
                  <a:lnTo>
                    <a:pt x="11262" y="1320"/>
                  </a:lnTo>
                  <a:lnTo>
                    <a:pt x="11042" y="924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89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29"/>
                  </a:lnTo>
                  <a:lnTo>
                    <a:pt x="8359" y="749"/>
                  </a:lnTo>
                  <a:lnTo>
                    <a:pt x="7919" y="1232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12"/>
                  </a:lnTo>
                  <a:lnTo>
                    <a:pt x="6775" y="2200"/>
                  </a:lnTo>
                  <a:lnTo>
                    <a:pt x="6599" y="2244"/>
                  </a:lnTo>
                  <a:lnTo>
                    <a:pt x="6379" y="2244"/>
                  </a:lnTo>
                  <a:lnTo>
                    <a:pt x="6203" y="2156"/>
                  </a:lnTo>
                  <a:lnTo>
                    <a:pt x="6027" y="2068"/>
                  </a:lnTo>
                  <a:lnTo>
                    <a:pt x="5763" y="1804"/>
                  </a:lnTo>
                  <a:lnTo>
                    <a:pt x="5544" y="1496"/>
                  </a:lnTo>
                  <a:lnTo>
                    <a:pt x="5324" y="1144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42500" y="2572100"/>
              <a:ext cx="909500" cy="86925"/>
            </a:xfrm>
            <a:custGeom>
              <a:rect b="b" l="l" r="r" t="t"/>
              <a:pathLst>
                <a:path extrusionOk="0" h="3477" w="36380">
                  <a:moveTo>
                    <a:pt x="4180" y="1"/>
                  </a:moveTo>
                  <a:lnTo>
                    <a:pt x="3916" y="45"/>
                  </a:lnTo>
                  <a:lnTo>
                    <a:pt x="3696" y="133"/>
                  </a:lnTo>
                  <a:lnTo>
                    <a:pt x="3476" y="221"/>
                  </a:lnTo>
                  <a:lnTo>
                    <a:pt x="3124" y="485"/>
                  </a:lnTo>
                  <a:lnTo>
                    <a:pt x="2816" y="793"/>
                  </a:lnTo>
                  <a:lnTo>
                    <a:pt x="2552" y="1101"/>
                  </a:lnTo>
                  <a:lnTo>
                    <a:pt x="2288" y="1409"/>
                  </a:lnTo>
                  <a:lnTo>
                    <a:pt x="2024" y="1673"/>
                  </a:lnTo>
                  <a:lnTo>
                    <a:pt x="1848" y="1761"/>
                  </a:lnTo>
                  <a:lnTo>
                    <a:pt x="1717" y="1849"/>
                  </a:lnTo>
                  <a:lnTo>
                    <a:pt x="1541" y="1892"/>
                  </a:lnTo>
                  <a:lnTo>
                    <a:pt x="1365" y="1892"/>
                  </a:lnTo>
                  <a:lnTo>
                    <a:pt x="1145" y="1849"/>
                  </a:lnTo>
                  <a:lnTo>
                    <a:pt x="881" y="1761"/>
                  </a:lnTo>
                  <a:lnTo>
                    <a:pt x="661" y="1629"/>
                  </a:lnTo>
                  <a:lnTo>
                    <a:pt x="397" y="1453"/>
                  </a:lnTo>
                  <a:lnTo>
                    <a:pt x="1" y="1892"/>
                  </a:lnTo>
                  <a:lnTo>
                    <a:pt x="353" y="2156"/>
                  </a:lnTo>
                  <a:lnTo>
                    <a:pt x="661" y="2332"/>
                  </a:lnTo>
                  <a:lnTo>
                    <a:pt x="1013" y="2464"/>
                  </a:lnTo>
                  <a:lnTo>
                    <a:pt x="1365" y="2508"/>
                  </a:lnTo>
                  <a:lnTo>
                    <a:pt x="1629" y="2464"/>
                  </a:lnTo>
                  <a:lnTo>
                    <a:pt x="1892" y="2420"/>
                  </a:lnTo>
                  <a:lnTo>
                    <a:pt x="2112" y="2288"/>
                  </a:lnTo>
                  <a:lnTo>
                    <a:pt x="2332" y="2156"/>
                  </a:lnTo>
                  <a:lnTo>
                    <a:pt x="2684" y="1849"/>
                  </a:lnTo>
                  <a:lnTo>
                    <a:pt x="3036" y="1497"/>
                  </a:lnTo>
                  <a:lnTo>
                    <a:pt x="3256" y="1189"/>
                  </a:lnTo>
                  <a:lnTo>
                    <a:pt x="3520" y="969"/>
                  </a:lnTo>
                  <a:lnTo>
                    <a:pt x="3784" y="749"/>
                  </a:lnTo>
                  <a:lnTo>
                    <a:pt x="4092" y="617"/>
                  </a:lnTo>
                  <a:lnTo>
                    <a:pt x="4224" y="573"/>
                  </a:lnTo>
                  <a:lnTo>
                    <a:pt x="4400" y="573"/>
                  </a:lnTo>
                  <a:lnTo>
                    <a:pt x="4532" y="617"/>
                  </a:lnTo>
                  <a:lnTo>
                    <a:pt x="4664" y="661"/>
                  </a:lnTo>
                  <a:lnTo>
                    <a:pt x="4928" y="837"/>
                  </a:lnTo>
                  <a:lnTo>
                    <a:pt x="5280" y="1057"/>
                  </a:lnTo>
                  <a:lnTo>
                    <a:pt x="5631" y="1365"/>
                  </a:lnTo>
                  <a:lnTo>
                    <a:pt x="6027" y="1629"/>
                  </a:lnTo>
                  <a:lnTo>
                    <a:pt x="6291" y="1761"/>
                  </a:lnTo>
                  <a:lnTo>
                    <a:pt x="6555" y="1849"/>
                  </a:lnTo>
                  <a:lnTo>
                    <a:pt x="6819" y="1892"/>
                  </a:lnTo>
                  <a:lnTo>
                    <a:pt x="7171" y="1936"/>
                  </a:lnTo>
                  <a:lnTo>
                    <a:pt x="7479" y="1980"/>
                  </a:lnTo>
                  <a:lnTo>
                    <a:pt x="7743" y="1936"/>
                  </a:lnTo>
                  <a:lnTo>
                    <a:pt x="8007" y="1892"/>
                  </a:lnTo>
                  <a:lnTo>
                    <a:pt x="8227" y="1805"/>
                  </a:lnTo>
                  <a:lnTo>
                    <a:pt x="8623" y="1585"/>
                  </a:lnTo>
                  <a:lnTo>
                    <a:pt x="8975" y="1321"/>
                  </a:lnTo>
                  <a:lnTo>
                    <a:pt x="9283" y="1101"/>
                  </a:lnTo>
                  <a:lnTo>
                    <a:pt x="9590" y="925"/>
                  </a:lnTo>
                  <a:lnTo>
                    <a:pt x="9986" y="793"/>
                  </a:lnTo>
                  <a:lnTo>
                    <a:pt x="10426" y="705"/>
                  </a:lnTo>
                  <a:lnTo>
                    <a:pt x="10998" y="705"/>
                  </a:lnTo>
                  <a:lnTo>
                    <a:pt x="11218" y="793"/>
                  </a:lnTo>
                  <a:lnTo>
                    <a:pt x="11438" y="881"/>
                  </a:lnTo>
                  <a:lnTo>
                    <a:pt x="11878" y="1101"/>
                  </a:lnTo>
                  <a:lnTo>
                    <a:pt x="12274" y="1409"/>
                  </a:lnTo>
                  <a:lnTo>
                    <a:pt x="12714" y="1717"/>
                  </a:lnTo>
                  <a:lnTo>
                    <a:pt x="13198" y="2024"/>
                  </a:lnTo>
                  <a:lnTo>
                    <a:pt x="13505" y="2156"/>
                  </a:lnTo>
                  <a:lnTo>
                    <a:pt x="13813" y="2288"/>
                  </a:lnTo>
                  <a:lnTo>
                    <a:pt x="14209" y="2376"/>
                  </a:lnTo>
                  <a:lnTo>
                    <a:pt x="14605" y="2420"/>
                  </a:lnTo>
                  <a:lnTo>
                    <a:pt x="15221" y="2420"/>
                  </a:lnTo>
                  <a:lnTo>
                    <a:pt x="15749" y="2332"/>
                  </a:lnTo>
                  <a:lnTo>
                    <a:pt x="16145" y="2200"/>
                  </a:lnTo>
                  <a:lnTo>
                    <a:pt x="16541" y="2024"/>
                  </a:lnTo>
                  <a:lnTo>
                    <a:pt x="16893" y="1892"/>
                  </a:lnTo>
                  <a:lnTo>
                    <a:pt x="17288" y="1717"/>
                  </a:lnTo>
                  <a:lnTo>
                    <a:pt x="17772" y="1629"/>
                  </a:lnTo>
                  <a:lnTo>
                    <a:pt x="18388" y="1629"/>
                  </a:lnTo>
                  <a:lnTo>
                    <a:pt x="19048" y="1673"/>
                  </a:lnTo>
                  <a:lnTo>
                    <a:pt x="19576" y="1849"/>
                  </a:lnTo>
                  <a:lnTo>
                    <a:pt x="19972" y="2024"/>
                  </a:lnTo>
                  <a:lnTo>
                    <a:pt x="20368" y="2200"/>
                  </a:lnTo>
                  <a:lnTo>
                    <a:pt x="20764" y="2420"/>
                  </a:lnTo>
                  <a:lnTo>
                    <a:pt x="21203" y="2596"/>
                  </a:lnTo>
                  <a:lnTo>
                    <a:pt x="21687" y="2728"/>
                  </a:lnTo>
                  <a:lnTo>
                    <a:pt x="21995" y="2772"/>
                  </a:lnTo>
                  <a:lnTo>
                    <a:pt x="22347" y="2772"/>
                  </a:lnTo>
                  <a:lnTo>
                    <a:pt x="22787" y="2728"/>
                  </a:lnTo>
                  <a:lnTo>
                    <a:pt x="23139" y="2640"/>
                  </a:lnTo>
                  <a:lnTo>
                    <a:pt x="23491" y="2552"/>
                  </a:lnTo>
                  <a:lnTo>
                    <a:pt x="23799" y="2420"/>
                  </a:lnTo>
                  <a:lnTo>
                    <a:pt x="24327" y="2112"/>
                  </a:lnTo>
                  <a:lnTo>
                    <a:pt x="24811" y="1761"/>
                  </a:lnTo>
                  <a:lnTo>
                    <a:pt x="25206" y="1497"/>
                  </a:lnTo>
                  <a:lnTo>
                    <a:pt x="25602" y="1277"/>
                  </a:lnTo>
                  <a:lnTo>
                    <a:pt x="25822" y="1233"/>
                  </a:lnTo>
                  <a:lnTo>
                    <a:pt x="26042" y="1189"/>
                  </a:lnTo>
                  <a:lnTo>
                    <a:pt x="26262" y="1189"/>
                  </a:lnTo>
                  <a:lnTo>
                    <a:pt x="26526" y="1233"/>
                  </a:lnTo>
                  <a:lnTo>
                    <a:pt x="26790" y="1277"/>
                  </a:lnTo>
                  <a:lnTo>
                    <a:pt x="27010" y="1409"/>
                  </a:lnTo>
                  <a:lnTo>
                    <a:pt x="27186" y="1497"/>
                  </a:lnTo>
                  <a:lnTo>
                    <a:pt x="27362" y="1673"/>
                  </a:lnTo>
                  <a:lnTo>
                    <a:pt x="27714" y="1980"/>
                  </a:lnTo>
                  <a:lnTo>
                    <a:pt x="28022" y="2332"/>
                  </a:lnTo>
                  <a:lnTo>
                    <a:pt x="28374" y="2728"/>
                  </a:lnTo>
                  <a:lnTo>
                    <a:pt x="28594" y="2948"/>
                  </a:lnTo>
                  <a:lnTo>
                    <a:pt x="28770" y="3124"/>
                  </a:lnTo>
                  <a:lnTo>
                    <a:pt x="29033" y="3256"/>
                  </a:lnTo>
                  <a:lnTo>
                    <a:pt x="29297" y="3388"/>
                  </a:lnTo>
                  <a:lnTo>
                    <a:pt x="29561" y="3432"/>
                  </a:lnTo>
                  <a:lnTo>
                    <a:pt x="29913" y="3476"/>
                  </a:lnTo>
                  <a:lnTo>
                    <a:pt x="30221" y="3476"/>
                  </a:lnTo>
                  <a:lnTo>
                    <a:pt x="30441" y="3432"/>
                  </a:lnTo>
                  <a:lnTo>
                    <a:pt x="30837" y="3300"/>
                  </a:lnTo>
                  <a:lnTo>
                    <a:pt x="31189" y="3080"/>
                  </a:lnTo>
                  <a:lnTo>
                    <a:pt x="31541" y="2860"/>
                  </a:lnTo>
                  <a:lnTo>
                    <a:pt x="31849" y="2640"/>
                  </a:lnTo>
                  <a:lnTo>
                    <a:pt x="32201" y="2420"/>
                  </a:lnTo>
                  <a:lnTo>
                    <a:pt x="32597" y="2244"/>
                  </a:lnTo>
                  <a:lnTo>
                    <a:pt x="33080" y="2156"/>
                  </a:lnTo>
                  <a:lnTo>
                    <a:pt x="33476" y="2156"/>
                  </a:lnTo>
                  <a:lnTo>
                    <a:pt x="33916" y="2200"/>
                  </a:lnTo>
                  <a:lnTo>
                    <a:pt x="34356" y="2332"/>
                  </a:lnTo>
                  <a:lnTo>
                    <a:pt x="34796" y="2464"/>
                  </a:lnTo>
                  <a:lnTo>
                    <a:pt x="35588" y="2816"/>
                  </a:lnTo>
                  <a:lnTo>
                    <a:pt x="36072" y="3124"/>
                  </a:lnTo>
                  <a:lnTo>
                    <a:pt x="36380" y="2596"/>
                  </a:lnTo>
                  <a:lnTo>
                    <a:pt x="35764" y="2244"/>
                  </a:lnTo>
                  <a:lnTo>
                    <a:pt x="35368" y="2068"/>
                  </a:lnTo>
                  <a:lnTo>
                    <a:pt x="34928" y="1892"/>
                  </a:lnTo>
                  <a:lnTo>
                    <a:pt x="34444" y="1717"/>
                  </a:lnTo>
                  <a:lnTo>
                    <a:pt x="33960" y="1585"/>
                  </a:lnTo>
                  <a:lnTo>
                    <a:pt x="33476" y="1541"/>
                  </a:lnTo>
                  <a:lnTo>
                    <a:pt x="32992" y="1541"/>
                  </a:lnTo>
                  <a:lnTo>
                    <a:pt x="32728" y="1629"/>
                  </a:lnTo>
                  <a:lnTo>
                    <a:pt x="32421" y="1673"/>
                  </a:lnTo>
                  <a:lnTo>
                    <a:pt x="31937" y="1892"/>
                  </a:lnTo>
                  <a:lnTo>
                    <a:pt x="31541" y="2112"/>
                  </a:lnTo>
                  <a:lnTo>
                    <a:pt x="31189" y="2376"/>
                  </a:lnTo>
                  <a:lnTo>
                    <a:pt x="30881" y="2552"/>
                  </a:lnTo>
                  <a:lnTo>
                    <a:pt x="30573" y="2728"/>
                  </a:lnTo>
                  <a:lnTo>
                    <a:pt x="30265" y="2860"/>
                  </a:lnTo>
                  <a:lnTo>
                    <a:pt x="29693" y="2860"/>
                  </a:lnTo>
                  <a:lnTo>
                    <a:pt x="29473" y="2816"/>
                  </a:lnTo>
                  <a:lnTo>
                    <a:pt x="29297" y="2728"/>
                  </a:lnTo>
                  <a:lnTo>
                    <a:pt x="29121" y="2596"/>
                  </a:lnTo>
                  <a:lnTo>
                    <a:pt x="28813" y="2288"/>
                  </a:lnTo>
                  <a:lnTo>
                    <a:pt x="28462" y="1936"/>
                  </a:lnTo>
                  <a:lnTo>
                    <a:pt x="28154" y="1541"/>
                  </a:lnTo>
                  <a:lnTo>
                    <a:pt x="27758" y="1189"/>
                  </a:lnTo>
                  <a:lnTo>
                    <a:pt x="27494" y="1013"/>
                  </a:lnTo>
                  <a:lnTo>
                    <a:pt x="27274" y="837"/>
                  </a:lnTo>
                  <a:lnTo>
                    <a:pt x="26966" y="749"/>
                  </a:lnTo>
                  <a:lnTo>
                    <a:pt x="26658" y="617"/>
                  </a:lnTo>
                  <a:lnTo>
                    <a:pt x="26306" y="573"/>
                  </a:lnTo>
                  <a:lnTo>
                    <a:pt x="25954" y="573"/>
                  </a:lnTo>
                  <a:lnTo>
                    <a:pt x="25690" y="617"/>
                  </a:lnTo>
                  <a:lnTo>
                    <a:pt x="25382" y="705"/>
                  </a:lnTo>
                  <a:lnTo>
                    <a:pt x="25118" y="837"/>
                  </a:lnTo>
                  <a:lnTo>
                    <a:pt x="24899" y="969"/>
                  </a:lnTo>
                  <a:lnTo>
                    <a:pt x="24459" y="1277"/>
                  </a:lnTo>
                  <a:lnTo>
                    <a:pt x="24019" y="1585"/>
                  </a:lnTo>
                  <a:lnTo>
                    <a:pt x="23535" y="1849"/>
                  </a:lnTo>
                  <a:lnTo>
                    <a:pt x="23271" y="1980"/>
                  </a:lnTo>
                  <a:lnTo>
                    <a:pt x="23007" y="2068"/>
                  </a:lnTo>
                  <a:lnTo>
                    <a:pt x="22655" y="2112"/>
                  </a:lnTo>
                  <a:lnTo>
                    <a:pt x="22303" y="2156"/>
                  </a:lnTo>
                  <a:lnTo>
                    <a:pt x="21775" y="2112"/>
                  </a:lnTo>
                  <a:lnTo>
                    <a:pt x="21379" y="2024"/>
                  </a:lnTo>
                  <a:lnTo>
                    <a:pt x="20984" y="1892"/>
                  </a:lnTo>
                  <a:lnTo>
                    <a:pt x="20632" y="1673"/>
                  </a:lnTo>
                  <a:lnTo>
                    <a:pt x="20236" y="1453"/>
                  </a:lnTo>
                  <a:lnTo>
                    <a:pt x="19752" y="1277"/>
                  </a:lnTo>
                  <a:lnTo>
                    <a:pt x="19180" y="1101"/>
                  </a:lnTo>
                  <a:lnTo>
                    <a:pt x="18828" y="1057"/>
                  </a:lnTo>
                  <a:lnTo>
                    <a:pt x="18432" y="1013"/>
                  </a:lnTo>
                  <a:lnTo>
                    <a:pt x="18036" y="1013"/>
                  </a:lnTo>
                  <a:lnTo>
                    <a:pt x="17728" y="1057"/>
                  </a:lnTo>
                  <a:lnTo>
                    <a:pt x="17157" y="1145"/>
                  </a:lnTo>
                  <a:lnTo>
                    <a:pt x="16673" y="1321"/>
                  </a:lnTo>
                  <a:lnTo>
                    <a:pt x="16277" y="1497"/>
                  </a:lnTo>
                  <a:lnTo>
                    <a:pt x="15925" y="1629"/>
                  </a:lnTo>
                  <a:lnTo>
                    <a:pt x="15573" y="1761"/>
                  </a:lnTo>
                  <a:lnTo>
                    <a:pt x="15177" y="1849"/>
                  </a:lnTo>
                  <a:lnTo>
                    <a:pt x="14649" y="1805"/>
                  </a:lnTo>
                  <a:lnTo>
                    <a:pt x="14297" y="1761"/>
                  </a:lnTo>
                  <a:lnTo>
                    <a:pt x="13989" y="1717"/>
                  </a:lnTo>
                  <a:lnTo>
                    <a:pt x="13725" y="1585"/>
                  </a:lnTo>
                  <a:lnTo>
                    <a:pt x="13461" y="1497"/>
                  </a:lnTo>
                  <a:lnTo>
                    <a:pt x="13022" y="1233"/>
                  </a:lnTo>
                  <a:lnTo>
                    <a:pt x="12626" y="925"/>
                  </a:lnTo>
                  <a:lnTo>
                    <a:pt x="12186" y="573"/>
                  </a:lnTo>
                  <a:lnTo>
                    <a:pt x="11966" y="441"/>
                  </a:lnTo>
                  <a:lnTo>
                    <a:pt x="11702" y="309"/>
                  </a:lnTo>
                  <a:lnTo>
                    <a:pt x="11394" y="221"/>
                  </a:lnTo>
                  <a:lnTo>
                    <a:pt x="11086" y="133"/>
                  </a:lnTo>
                  <a:lnTo>
                    <a:pt x="10778" y="89"/>
                  </a:lnTo>
                  <a:lnTo>
                    <a:pt x="10382" y="89"/>
                  </a:lnTo>
                  <a:lnTo>
                    <a:pt x="10074" y="133"/>
                  </a:lnTo>
                  <a:lnTo>
                    <a:pt x="9810" y="221"/>
                  </a:lnTo>
                  <a:lnTo>
                    <a:pt x="9327" y="397"/>
                  </a:lnTo>
                  <a:lnTo>
                    <a:pt x="8975" y="617"/>
                  </a:lnTo>
                  <a:lnTo>
                    <a:pt x="8623" y="837"/>
                  </a:lnTo>
                  <a:lnTo>
                    <a:pt x="8315" y="1057"/>
                  </a:lnTo>
                  <a:lnTo>
                    <a:pt x="8007" y="1233"/>
                  </a:lnTo>
                  <a:lnTo>
                    <a:pt x="7655" y="1365"/>
                  </a:lnTo>
                  <a:lnTo>
                    <a:pt x="7215" y="1365"/>
                  </a:lnTo>
                  <a:lnTo>
                    <a:pt x="6951" y="1321"/>
                  </a:lnTo>
                  <a:lnTo>
                    <a:pt x="6731" y="1277"/>
                  </a:lnTo>
                  <a:lnTo>
                    <a:pt x="6335" y="1101"/>
                  </a:lnTo>
                  <a:lnTo>
                    <a:pt x="5983" y="837"/>
                  </a:lnTo>
                  <a:lnTo>
                    <a:pt x="5631" y="617"/>
                  </a:lnTo>
                  <a:lnTo>
                    <a:pt x="5280" y="309"/>
                  </a:lnTo>
                  <a:lnTo>
                    <a:pt x="5104" y="177"/>
                  </a:lnTo>
                  <a:lnTo>
                    <a:pt x="4884" y="89"/>
                  </a:lnTo>
                  <a:lnTo>
                    <a:pt x="46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43600" y="2635900"/>
              <a:ext cx="911700" cy="103400"/>
            </a:xfrm>
            <a:custGeom>
              <a:rect b="b" l="l" r="r" t="t"/>
              <a:pathLst>
                <a:path extrusionOk="0" h="4136" w="36468">
                  <a:moveTo>
                    <a:pt x="2816" y="0"/>
                  </a:moveTo>
                  <a:lnTo>
                    <a:pt x="2596" y="88"/>
                  </a:lnTo>
                  <a:lnTo>
                    <a:pt x="2112" y="264"/>
                  </a:lnTo>
                  <a:lnTo>
                    <a:pt x="1629" y="572"/>
                  </a:lnTo>
                  <a:lnTo>
                    <a:pt x="1101" y="968"/>
                  </a:lnTo>
                  <a:lnTo>
                    <a:pt x="573" y="1540"/>
                  </a:lnTo>
                  <a:lnTo>
                    <a:pt x="1" y="2200"/>
                  </a:lnTo>
                  <a:lnTo>
                    <a:pt x="441" y="2552"/>
                  </a:lnTo>
                  <a:lnTo>
                    <a:pt x="793" y="2156"/>
                  </a:lnTo>
                  <a:lnTo>
                    <a:pt x="1189" y="1716"/>
                  </a:lnTo>
                  <a:lnTo>
                    <a:pt x="1585" y="1364"/>
                  </a:lnTo>
                  <a:lnTo>
                    <a:pt x="2024" y="1056"/>
                  </a:lnTo>
                  <a:lnTo>
                    <a:pt x="2420" y="792"/>
                  </a:lnTo>
                  <a:lnTo>
                    <a:pt x="2816" y="660"/>
                  </a:lnTo>
                  <a:lnTo>
                    <a:pt x="3036" y="616"/>
                  </a:lnTo>
                  <a:lnTo>
                    <a:pt x="3212" y="616"/>
                  </a:lnTo>
                  <a:lnTo>
                    <a:pt x="3388" y="660"/>
                  </a:lnTo>
                  <a:lnTo>
                    <a:pt x="3564" y="704"/>
                  </a:lnTo>
                  <a:lnTo>
                    <a:pt x="3828" y="880"/>
                  </a:lnTo>
                  <a:lnTo>
                    <a:pt x="4004" y="1100"/>
                  </a:lnTo>
                  <a:lnTo>
                    <a:pt x="4180" y="1364"/>
                  </a:lnTo>
                  <a:lnTo>
                    <a:pt x="4312" y="1628"/>
                  </a:lnTo>
                  <a:lnTo>
                    <a:pt x="4488" y="1980"/>
                  </a:lnTo>
                  <a:lnTo>
                    <a:pt x="4708" y="2288"/>
                  </a:lnTo>
                  <a:lnTo>
                    <a:pt x="5016" y="2552"/>
                  </a:lnTo>
                  <a:lnTo>
                    <a:pt x="5192" y="2684"/>
                  </a:lnTo>
                  <a:lnTo>
                    <a:pt x="5368" y="2772"/>
                  </a:lnTo>
                  <a:lnTo>
                    <a:pt x="5675" y="2860"/>
                  </a:lnTo>
                  <a:lnTo>
                    <a:pt x="5983" y="2860"/>
                  </a:lnTo>
                  <a:lnTo>
                    <a:pt x="6291" y="2816"/>
                  </a:lnTo>
                  <a:lnTo>
                    <a:pt x="6555" y="2684"/>
                  </a:lnTo>
                  <a:lnTo>
                    <a:pt x="6819" y="2508"/>
                  </a:lnTo>
                  <a:lnTo>
                    <a:pt x="7083" y="2332"/>
                  </a:lnTo>
                  <a:lnTo>
                    <a:pt x="7567" y="1892"/>
                  </a:lnTo>
                  <a:lnTo>
                    <a:pt x="7963" y="1540"/>
                  </a:lnTo>
                  <a:lnTo>
                    <a:pt x="8359" y="1232"/>
                  </a:lnTo>
                  <a:lnTo>
                    <a:pt x="8535" y="1100"/>
                  </a:lnTo>
                  <a:lnTo>
                    <a:pt x="8755" y="1056"/>
                  </a:lnTo>
                  <a:lnTo>
                    <a:pt x="8975" y="1012"/>
                  </a:lnTo>
                  <a:lnTo>
                    <a:pt x="9195" y="1056"/>
                  </a:lnTo>
                  <a:lnTo>
                    <a:pt x="9327" y="1144"/>
                  </a:lnTo>
                  <a:lnTo>
                    <a:pt x="9502" y="1232"/>
                  </a:lnTo>
                  <a:lnTo>
                    <a:pt x="9766" y="1496"/>
                  </a:lnTo>
                  <a:lnTo>
                    <a:pt x="9986" y="1804"/>
                  </a:lnTo>
                  <a:lnTo>
                    <a:pt x="10162" y="2156"/>
                  </a:lnTo>
                  <a:lnTo>
                    <a:pt x="10426" y="2596"/>
                  </a:lnTo>
                  <a:lnTo>
                    <a:pt x="10734" y="2948"/>
                  </a:lnTo>
                  <a:lnTo>
                    <a:pt x="10866" y="3124"/>
                  </a:lnTo>
                  <a:lnTo>
                    <a:pt x="11086" y="3255"/>
                  </a:lnTo>
                  <a:lnTo>
                    <a:pt x="11306" y="3343"/>
                  </a:lnTo>
                  <a:lnTo>
                    <a:pt x="11526" y="3387"/>
                  </a:lnTo>
                  <a:lnTo>
                    <a:pt x="11790" y="3387"/>
                  </a:lnTo>
                  <a:lnTo>
                    <a:pt x="12054" y="3343"/>
                  </a:lnTo>
                  <a:lnTo>
                    <a:pt x="12274" y="3255"/>
                  </a:lnTo>
                  <a:lnTo>
                    <a:pt x="12450" y="3080"/>
                  </a:lnTo>
                  <a:lnTo>
                    <a:pt x="12802" y="2772"/>
                  </a:lnTo>
                  <a:lnTo>
                    <a:pt x="13066" y="2376"/>
                  </a:lnTo>
                  <a:lnTo>
                    <a:pt x="13329" y="2024"/>
                  </a:lnTo>
                  <a:lnTo>
                    <a:pt x="13593" y="1760"/>
                  </a:lnTo>
                  <a:lnTo>
                    <a:pt x="13857" y="1540"/>
                  </a:lnTo>
                  <a:lnTo>
                    <a:pt x="14033" y="1452"/>
                  </a:lnTo>
                  <a:lnTo>
                    <a:pt x="14209" y="1408"/>
                  </a:lnTo>
                  <a:lnTo>
                    <a:pt x="14429" y="1408"/>
                  </a:lnTo>
                  <a:lnTo>
                    <a:pt x="14605" y="1452"/>
                  </a:lnTo>
                  <a:lnTo>
                    <a:pt x="14825" y="1540"/>
                  </a:lnTo>
                  <a:lnTo>
                    <a:pt x="15001" y="1716"/>
                  </a:lnTo>
                  <a:lnTo>
                    <a:pt x="15353" y="2068"/>
                  </a:lnTo>
                  <a:lnTo>
                    <a:pt x="15705" y="2508"/>
                  </a:lnTo>
                  <a:lnTo>
                    <a:pt x="16145" y="2992"/>
                  </a:lnTo>
                  <a:lnTo>
                    <a:pt x="16365" y="3211"/>
                  </a:lnTo>
                  <a:lnTo>
                    <a:pt x="16585" y="3431"/>
                  </a:lnTo>
                  <a:lnTo>
                    <a:pt x="16849" y="3607"/>
                  </a:lnTo>
                  <a:lnTo>
                    <a:pt x="17113" y="3739"/>
                  </a:lnTo>
                  <a:lnTo>
                    <a:pt x="17420" y="3783"/>
                  </a:lnTo>
                  <a:lnTo>
                    <a:pt x="17772" y="3783"/>
                  </a:lnTo>
                  <a:lnTo>
                    <a:pt x="18036" y="3739"/>
                  </a:lnTo>
                  <a:lnTo>
                    <a:pt x="18300" y="3607"/>
                  </a:lnTo>
                  <a:lnTo>
                    <a:pt x="18520" y="3475"/>
                  </a:lnTo>
                  <a:lnTo>
                    <a:pt x="18740" y="3299"/>
                  </a:lnTo>
                  <a:lnTo>
                    <a:pt x="19092" y="2860"/>
                  </a:lnTo>
                  <a:lnTo>
                    <a:pt x="19400" y="2376"/>
                  </a:lnTo>
                  <a:lnTo>
                    <a:pt x="19664" y="1936"/>
                  </a:lnTo>
                  <a:lnTo>
                    <a:pt x="19928" y="1584"/>
                  </a:lnTo>
                  <a:lnTo>
                    <a:pt x="20060" y="1452"/>
                  </a:lnTo>
                  <a:lnTo>
                    <a:pt x="20236" y="1320"/>
                  </a:lnTo>
                  <a:lnTo>
                    <a:pt x="20412" y="1276"/>
                  </a:lnTo>
                  <a:lnTo>
                    <a:pt x="20632" y="1232"/>
                  </a:lnTo>
                  <a:lnTo>
                    <a:pt x="20940" y="1232"/>
                  </a:lnTo>
                  <a:lnTo>
                    <a:pt x="21115" y="1320"/>
                  </a:lnTo>
                  <a:lnTo>
                    <a:pt x="21247" y="1408"/>
                  </a:lnTo>
                  <a:lnTo>
                    <a:pt x="21555" y="1716"/>
                  </a:lnTo>
                  <a:lnTo>
                    <a:pt x="21907" y="2068"/>
                  </a:lnTo>
                  <a:lnTo>
                    <a:pt x="22259" y="2508"/>
                  </a:lnTo>
                  <a:lnTo>
                    <a:pt x="22479" y="2728"/>
                  </a:lnTo>
                  <a:lnTo>
                    <a:pt x="22699" y="2904"/>
                  </a:lnTo>
                  <a:lnTo>
                    <a:pt x="22963" y="3080"/>
                  </a:lnTo>
                  <a:lnTo>
                    <a:pt x="23227" y="3211"/>
                  </a:lnTo>
                  <a:lnTo>
                    <a:pt x="23535" y="3299"/>
                  </a:lnTo>
                  <a:lnTo>
                    <a:pt x="23843" y="3343"/>
                  </a:lnTo>
                  <a:lnTo>
                    <a:pt x="24151" y="3299"/>
                  </a:lnTo>
                  <a:lnTo>
                    <a:pt x="24415" y="3255"/>
                  </a:lnTo>
                  <a:lnTo>
                    <a:pt x="24679" y="3167"/>
                  </a:lnTo>
                  <a:lnTo>
                    <a:pt x="24898" y="3036"/>
                  </a:lnTo>
                  <a:lnTo>
                    <a:pt x="25250" y="2728"/>
                  </a:lnTo>
                  <a:lnTo>
                    <a:pt x="25602" y="2376"/>
                  </a:lnTo>
                  <a:lnTo>
                    <a:pt x="25866" y="2112"/>
                  </a:lnTo>
                  <a:lnTo>
                    <a:pt x="26174" y="1848"/>
                  </a:lnTo>
                  <a:lnTo>
                    <a:pt x="26482" y="1672"/>
                  </a:lnTo>
                  <a:lnTo>
                    <a:pt x="26658" y="1628"/>
                  </a:lnTo>
                  <a:lnTo>
                    <a:pt x="27142" y="1628"/>
                  </a:lnTo>
                  <a:lnTo>
                    <a:pt x="27406" y="1716"/>
                  </a:lnTo>
                  <a:lnTo>
                    <a:pt x="27670" y="1804"/>
                  </a:lnTo>
                  <a:lnTo>
                    <a:pt x="27890" y="1980"/>
                  </a:lnTo>
                  <a:lnTo>
                    <a:pt x="28330" y="2376"/>
                  </a:lnTo>
                  <a:lnTo>
                    <a:pt x="28726" y="2860"/>
                  </a:lnTo>
                  <a:lnTo>
                    <a:pt x="29121" y="3299"/>
                  </a:lnTo>
                  <a:lnTo>
                    <a:pt x="29561" y="3739"/>
                  </a:lnTo>
                  <a:lnTo>
                    <a:pt x="29825" y="3915"/>
                  </a:lnTo>
                  <a:lnTo>
                    <a:pt x="30045" y="4047"/>
                  </a:lnTo>
                  <a:lnTo>
                    <a:pt x="30353" y="4091"/>
                  </a:lnTo>
                  <a:lnTo>
                    <a:pt x="30617" y="4135"/>
                  </a:lnTo>
                  <a:lnTo>
                    <a:pt x="30881" y="4135"/>
                  </a:lnTo>
                  <a:lnTo>
                    <a:pt x="31189" y="4047"/>
                  </a:lnTo>
                  <a:lnTo>
                    <a:pt x="31453" y="3915"/>
                  </a:lnTo>
                  <a:lnTo>
                    <a:pt x="31673" y="3783"/>
                  </a:lnTo>
                  <a:lnTo>
                    <a:pt x="31893" y="3607"/>
                  </a:lnTo>
                  <a:lnTo>
                    <a:pt x="32289" y="3167"/>
                  </a:lnTo>
                  <a:lnTo>
                    <a:pt x="32640" y="2728"/>
                  </a:lnTo>
                  <a:lnTo>
                    <a:pt x="32948" y="2288"/>
                  </a:lnTo>
                  <a:lnTo>
                    <a:pt x="33256" y="2024"/>
                  </a:lnTo>
                  <a:lnTo>
                    <a:pt x="33388" y="1892"/>
                  </a:lnTo>
                  <a:lnTo>
                    <a:pt x="33520" y="1848"/>
                  </a:lnTo>
                  <a:lnTo>
                    <a:pt x="33652" y="1804"/>
                  </a:lnTo>
                  <a:lnTo>
                    <a:pt x="33784" y="1804"/>
                  </a:lnTo>
                  <a:lnTo>
                    <a:pt x="34048" y="1892"/>
                  </a:lnTo>
                  <a:lnTo>
                    <a:pt x="34356" y="2024"/>
                  </a:lnTo>
                  <a:lnTo>
                    <a:pt x="34664" y="2244"/>
                  </a:lnTo>
                  <a:lnTo>
                    <a:pt x="34972" y="2508"/>
                  </a:lnTo>
                  <a:lnTo>
                    <a:pt x="35280" y="2816"/>
                  </a:lnTo>
                  <a:lnTo>
                    <a:pt x="35544" y="3124"/>
                  </a:lnTo>
                  <a:lnTo>
                    <a:pt x="35764" y="3387"/>
                  </a:lnTo>
                  <a:lnTo>
                    <a:pt x="35896" y="3695"/>
                  </a:lnTo>
                  <a:lnTo>
                    <a:pt x="36468" y="3475"/>
                  </a:lnTo>
                  <a:lnTo>
                    <a:pt x="36292" y="3124"/>
                  </a:lnTo>
                  <a:lnTo>
                    <a:pt x="36028" y="2772"/>
                  </a:lnTo>
                  <a:lnTo>
                    <a:pt x="35720" y="2376"/>
                  </a:lnTo>
                  <a:lnTo>
                    <a:pt x="35368" y="2068"/>
                  </a:lnTo>
                  <a:lnTo>
                    <a:pt x="34972" y="1760"/>
                  </a:lnTo>
                  <a:lnTo>
                    <a:pt x="34620" y="1496"/>
                  </a:lnTo>
                  <a:lnTo>
                    <a:pt x="34224" y="1320"/>
                  </a:lnTo>
                  <a:lnTo>
                    <a:pt x="33872" y="1232"/>
                  </a:lnTo>
                  <a:lnTo>
                    <a:pt x="33608" y="1188"/>
                  </a:lnTo>
                  <a:lnTo>
                    <a:pt x="33344" y="1232"/>
                  </a:lnTo>
                  <a:lnTo>
                    <a:pt x="33124" y="1364"/>
                  </a:lnTo>
                  <a:lnTo>
                    <a:pt x="32904" y="1496"/>
                  </a:lnTo>
                  <a:lnTo>
                    <a:pt x="32728" y="1672"/>
                  </a:lnTo>
                  <a:lnTo>
                    <a:pt x="32509" y="1892"/>
                  </a:lnTo>
                  <a:lnTo>
                    <a:pt x="32157" y="2376"/>
                  </a:lnTo>
                  <a:lnTo>
                    <a:pt x="31849" y="2772"/>
                  </a:lnTo>
                  <a:lnTo>
                    <a:pt x="31541" y="3124"/>
                  </a:lnTo>
                  <a:lnTo>
                    <a:pt x="31365" y="3255"/>
                  </a:lnTo>
                  <a:lnTo>
                    <a:pt x="31189" y="3387"/>
                  </a:lnTo>
                  <a:lnTo>
                    <a:pt x="31013" y="3475"/>
                  </a:lnTo>
                  <a:lnTo>
                    <a:pt x="30793" y="3519"/>
                  </a:lnTo>
                  <a:lnTo>
                    <a:pt x="30573" y="3519"/>
                  </a:lnTo>
                  <a:lnTo>
                    <a:pt x="30353" y="3475"/>
                  </a:lnTo>
                  <a:lnTo>
                    <a:pt x="30133" y="3387"/>
                  </a:lnTo>
                  <a:lnTo>
                    <a:pt x="29957" y="3255"/>
                  </a:lnTo>
                  <a:lnTo>
                    <a:pt x="29561" y="2904"/>
                  </a:lnTo>
                  <a:lnTo>
                    <a:pt x="29165" y="2464"/>
                  </a:lnTo>
                  <a:lnTo>
                    <a:pt x="28726" y="1936"/>
                  </a:lnTo>
                  <a:lnTo>
                    <a:pt x="28462" y="1672"/>
                  </a:lnTo>
                  <a:lnTo>
                    <a:pt x="28198" y="1452"/>
                  </a:lnTo>
                  <a:lnTo>
                    <a:pt x="27890" y="1276"/>
                  </a:lnTo>
                  <a:lnTo>
                    <a:pt x="27582" y="1100"/>
                  </a:lnTo>
                  <a:lnTo>
                    <a:pt x="27230" y="1012"/>
                  </a:lnTo>
                  <a:lnTo>
                    <a:pt x="26834" y="1012"/>
                  </a:lnTo>
                  <a:lnTo>
                    <a:pt x="26570" y="1056"/>
                  </a:lnTo>
                  <a:lnTo>
                    <a:pt x="26306" y="1100"/>
                  </a:lnTo>
                  <a:lnTo>
                    <a:pt x="26042" y="1232"/>
                  </a:lnTo>
                  <a:lnTo>
                    <a:pt x="25866" y="1364"/>
                  </a:lnTo>
                  <a:lnTo>
                    <a:pt x="25470" y="1672"/>
                  </a:lnTo>
                  <a:lnTo>
                    <a:pt x="25162" y="1980"/>
                  </a:lnTo>
                  <a:lnTo>
                    <a:pt x="24855" y="2288"/>
                  </a:lnTo>
                  <a:lnTo>
                    <a:pt x="24591" y="2508"/>
                  </a:lnTo>
                  <a:lnTo>
                    <a:pt x="24415" y="2596"/>
                  </a:lnTo>
                  <a:lnTo>
                    <a:pt x="24283" y="2684"/>
                  </a:lnTo>
                  <a:lnTo>
                    <a:pt x="24063" y="2728"/>
                  </a:lnTo>
                  <a:lnTo>
                    <a:pt x="23887" y="2728"/>
                  </a:lnTo>
                  <a:lnTo>
                    <a:pt x="23623" y="2684"/>
                  </a:lnTo>
                  <a:lnTo>
                    <a:pt x="23403" y="2640"/>
                  </a:lnTo>
                  <a:lnTo>
                    <a:pt x="23227" y="2508"/>
                  </a:lnTo>
                  <a:lnTo>
                    <a:pt x="23051" y="2376"/>
                  </a:lnTo>
                  <a:lnTo>
                    <a:pt x="22699" y="2068"/>
                  </a:lnTo>
                  <a:lnTo>
                    <a:pt x="22347" y="1672"/>
                  </a:lnTo>
                  <a:lnTo>
                    <a:pt x="21995" y="1276"/>
                  </a:lnTo>
                  <a:lnTo>
                    <a:pt x="21819" y="1100"/>
                  </a:lnTo>
                  <a:lnTo>
                    <a:pt x="21599" y="924"/>
                  </a:lnTo>
                  <a:lnTo>
                    <a:pt x="21379" y="792"/>
                  </a:lnTo>
                  <a:lnTo>
                    <a:pt x="21115" y="660"/>
                  </a:lnTo>
                  <a:lnTo>
                    <a:pt x="20852" y="616"/>
                  </a:lnTo>
                  <a:lnTo>
                    <a:pt x="20544" y="616"/>
                  </a:lnTo>
                  <a:lnTo>
                    <a:pt x="20236" y="660"/>
                  </a:lnTo>
                  <a:lnTo>
                    <a:pt x="19972" y="792"/>
                  </a:lnTo>
                  <a:lnTo>
                    <a:pt x="19752" y="924"/>
                  </a:lnTo>
                  <a:lnTo>
                    <a:pt x="19532" y="1144"/>
                  </a:lnTo>
                  <a:lnTo>
                    <a:pt x="19356" y="1320"/>
                  </a:lnTo>
                  <a:lnTo>
                    <a:pt x="19180" y="1584"/>
                  </a:lnTo>
                  <a:lnTo>
                    <a:pt x="18872" y="2068"/>
                  </a:lnTo>
                  <a:lnTo>
                    <a:pt x="18608" y="2464"/>
                  </a:lnTo>
                  <a:lnTo>
                    <a:pt x="18344" y="2816"/>
                  </a:lnTo>
                  <a:lnTo>
                    <a:pt x="18212" y="2948"/>
                  </a:lnTo>
                  <a:lnTo>
                    <a:pt x="18036" y="3080"/>
                  </a:lnTo>
                  <a:lnTo>
                    <a:pt x="17860" y="3167"/>
                  </a:lnTo>
                  <a:lnTo>
                    <a:pt x="17684" y="3211"/>
                  </a:lnTo>
                  <a:lnTo>
                    <a:pt x="17464" y="3211"/>
                  </a:lnTo>
                  <a:lnTo>
                    <a:pt x="17288" y="3124"/>
                  </a:lnTo>
                  <a:lnTo>
                    <a:pt x="17069" y="3036"/>
                  </a:lnTo>
                  <a:lnTo>
                    <a:pt x="16893" y="2904"/>
                  </a:lnTo>
                  <a:lnTo>
                    <a:pt x="16541" y="2552"/>
                  </a:lnTo>
                  <a:lnTo>
                    <a:pt x="16189" y="2112"/>
                  </a:lnTo>
                  <a:lnTo>
                    <a:pt x="15793" y="1628"/>
                  </a:lnTo>
                  <a:lnTo>
                    <a:pt x="15529" y="1364"/>
                  </a:lnTo>
                  <a:lnTo>
                    <a:pt x="15309" y="1188"/>
                  </a:lnTo>
                  <a:lnTo>
                    <a:pt x="15045" y="1012"/>
                  </a:lnTo>
                  <a:lnTo>
                    <a:pt x="14781" y="880"/>
                  </a:lnTo>
                  <a:lnTo>
                    <a:pt x="14473" y="792"/>
                  </a:lnTo>
                  <a:lnTo>
                    <a:pt x="14121" y="836"/>
                  </a:lnTo>
                  <a:lnTo>
                    <a:pt x="13857" y="880"/>
                  </a:lnTo>
                  <a:lnTo>
                    <a:pt x="13637" y="968"/>
                  </a:lnTo>
                  <a:lnTo>
                    <a:pt x="13417" y="1100"/>
                  </a:lnTo>
                  <a:lnTo>
                    <a:pt x="13198" y="1276"/>
                  </a:lnTo>
                  <a:lnTo>
                    <a:pt x="12890" y="1628"/>
                  </a:lnTo>
                  <a:lnTo>
                    <a:pt x="12582" y="2024"/>
                  </a:lnTo>
                  <a:lnTo>
                    <a:pt x="12318" y="2332"/>
                  </a:lnTo>
                  <a:lnTo>
                    <a:pt x="12098" y="2596"/>
                  </a:lnTo>
                  <a:lnTo>
                    <a:pt x="11878" y="2772"/>
                  </a:lnTo>
                  <a:lnTo>
                    <a:pt x="11746" y="2816"/>
                  </a:lnTo>
                  <a:lnTo>
                    <a:pt x="11614" y="2816"/>
                  </a:lnTo>
                  <a:lnTo>
                    <a:pt x="11482" y="2772"/>
                  </a:lnTo>
                  <a:lnTo>
                    <a:pt x="11350" y="2728"/>
                  </a:lnTo>
                  <a:lnTo>
                    <a:pt x="11130" y="2508"/>
                  </a:lnTo>
                  <a:lnTo>
                    <a:pt x="10910" y="2244"/>
                  </a:lnTo>
                  <a:lnTo>
                    <a:pt x="10690" y="1848"/>
                  </a:lnTo>
                  <a:lnTo>
                    <a:pt x="10470" y="1452"/>
                  </a:lnTo>
                  <a:lnTo>
                    <a:pt x="10162" y="1056"/>
                  </a:lnTo>
                  <a:lnTo>
                    <a:pt x="9986" y="880"/>
                  </a:lnTo>
                  <a:lnTo>
                    <a:pt x="9810" y="704"/>
                  </a:lnTo>
                  <a:lnTo>
                    <a:pt x="9590" y="572"/>
                  </a:lnTo>
                  <a:lnTo>
                    <a:pt x="9371" y="484"/>
                  </a:lnTo>
                  <a:lnTo>
                    <a:pt x="9019" y="440"/>
                  </a:lnTo>
                  <a:lnTo>
                    <a:pt x="8711" y="440"/>
                  </a:lnTo>
                  <a:lnTo>
                    <a:pt x="8403" y="528"/>
                  </a:lnTo>
                  <a:lnTo>
                    <a:pt x="8139" y="660"/>
                  </a:lnTo>
                  <a:lnTo>
                    <a:pt x="7875" y="836"/>
                  </a:lnTo>
                  <a:lnTo>
                    <a:pt x="7611" y="1012"/>
                  </a:lnTo>
                  <a:lnTo>
                    <a:pt x="7127" y="1452"/>
                  </a:lnTo>
                  <a:lnTo>
                    <a:pt x="6687" y="1848"/>
                  </a:lnTo>
                  <a:lnTo>
                    <a:pt x="6291" y="2156"/>
                  </a:lnTo>
                  <a:lnTo>
                    <a:pt x="6115" y="2244"/>
                  </a:lnTo>
                  <a:lnTo>
                    <a:pt x="5939" y="2288"/>
                  </a:lnTo>
                  <a:lnTo>
                    <a:pt x="5763" y="2288"/>
                  </a:lnTo>
                  <a:lnTo>
                    <a:pt x="5587" y="2244"/>
                  </a:lnTo>
                  <a:lnTo>
                    <a:pt x="5368" y="2068"/>
                  </a:lnTo>
                  <a:lnTo>
                    <a:pt x="5148" y="1892"/>
                  </a:lnTo>
                  <a:lnTo>
                    <a:pt x="5016" y="1628"/>
                  </a:lnTo>
                  <a:lnTo>
                    <a:pt x="4840" y="1364"/>
                  </a:lnTo>
                  <a:lnTo>
                    <a:pt x="4664" y="1012"/>
                  </a:lnTo>
                  <a:lnTo>
                    <a:pt x="4444" y="704"/>
                  </a:lnTo>
                  <a:lnTo>
                    <a:pt x="4180" y="440"/>
                  </a:lnTo>
                  <a:lnTo>
                    <a:pt x="4048" y="308"/>
                  </a:lnTo>
                  <a:lnTo>
                    <a:pt x="3872" y="176"/>
                  </a:lnTo>
                  <a:lnTo>
                    <a:pt x="3652" y="88"/>
                  </a:lnTo>
                  <a:lnTo>
                    <a:pt x="3476" y="44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5"/>
          <p:cNvGrpSpPr/>
          <p:nvPr/>
        </p:nvGrpSpPr>
        <p:grpSpPr>
          <a:xfrm>
            <a:off x="8008762" y="1631162"/>
            <a:ext cx="1714344" cy="661428"/>
            <a:chOff x="241400" y="2709575"/>
            <a:chExt cx="915000" cy="353025"/>
          </a:xfrm>
        </p:grpSpPr>
        <p:sp>
          <p:nvSpPr>
            <p:cNvPr id="159" name="Google Shape;159;p5"/>
            <p:cNvSpPr/>
            <p:nvPr/>
          </p:nvSpPr>
          <p:spPr>
            <a:xfrm>
              <a:off x="241400" y="2709575"/>
              <a:ext cx="913900" cy="108900"/>
            </a:xfrm>
            <a:custGeom>
              <a:rect b="b" l="l" r="r" t="t"/>
              <a:pathLst>
                <a:path extrusionOk="0" h="4356" w="36556">
                  <a:moveTo>
                    <a:pt x="2992" y="1"/>
                  </a:moveTo>
                  <a:lnTo>
                    <a:pt x="2816" y="45"/>
                  </a:lnTo>
                  <a:lnTo>
                    <a:pt x="2596" y="89"/>
                  </a:lnTo>
                  <a:lnTo>
                    <a:pt x="2200" y="264"/>
                  </a:lnTo>
                  <a:lnTo>
                    <a:pt x="1761" y="572"/>
                  </a:lnTo>
                  <a:lnTo>
                    <a:pt x="1321" y="968"/>
                  </a:lnTo>
                  <a:lnTo>
                    <a:pt x="881" y="1496"/>
                  </a:lnTo>
                  <a:lnTo>
                    <a:pt x="441" y="2156"/>
                  </a:lnTo>
                  <a:lnTo>
                    <a:pt x="1" y="2904"/>
                  </a:lnTo>
                  <a:lnTo>
                    <a:pt x="529" y="3212"/>
                  </a:lnTo>
                  <a:lnTo>
                    <a:pt x="881" y="2552"/>
                  </a:lnTo>
                  <a:lnTo>
                    <a:pt x="1277" y="1980"/>
                  </a:lnTo>
                  <a:lnTo>
                    <a:pt x="1673" y="1540"/>
                  </a:lnTo>
                  <a:lnTo>
                    <a:pt x="2024" y="1144"/>
                  </a:lnTo>
                  <a:lnTo>
                    <a:pt x="2332" y="880"/>
                  </a:lnTo>
                  <a:lnTo>
                    <a:pt x="2684" y="704"/>
                  </a:lnTo>
                  <a:lnTo>
                    <a:pt x="2992" y="616"/>
                  </a:lnTo>
                  <a:lnTo>
                    <a:pt x="3300" y="616"/>
                  </a:lnTo>
                  <a:lnTo>
                    <a:pt x="3476" y="704"/>
                  </a:lnTo>
                  <a:lnTo>
                    <a:pt x="3652" y="792"/>
                  </a:lnTo>
                  <a:lnTo>
                    <a:pt x="3828" y="924"/>
                  </a:lnTo>
                  <a:lnTo>
                    <a:pt x="3960" y="1100"/>
                  </a:lnTo>
                  <a:lnTo>
                    <a:pt x="4224" y="1496"/>
                  </a:lnTo>
                  <a:lnTo>
                    <a:pt x="4488" y="1980"/>
                  </a:lnTo>
                  <a:lnTo>
                    <a:pt x="4840" y="2508"/>
                  </a:lnTo>
                  <a:lnTo>
                    <a:pt x="5192" y="3036"/>
                  </a:lnTo>
                  <a:lnTo>
                    <a:pt x="5412" y="3300"/>
                  </a:lnTo>
                  <a:lnTo>
                    <a:pt x="5675" y="3476"/>
                  </a:lnTo>
                  <a:lnTo>
                    <a:pt x="5939" y="3652"/>
                  </a:lnTo>
                  <a:lnTo>
                    <a:pt x="6247" y="3784"/>
                  </a:lnTo>
                  <a:lnTo>
                    <a:pt x="6599" y="3872"/>
                  </a:lnTo>
                  <a:lnTo>
                    <a:pt x="6907" y="3872"/>
                  </a:lnTo>
                  <a:lnTo>
                    <a:pt x="7171" y="3828"/>
                  </a:lnTo>
                  <a:lnTo>
                    <a:pt x="7435" y="3740"/>
                  </a:lnTo>
                  <a:lnTo>
                    <a:pt x="7699" y="3608"/>
                  </a:lnTo>
                  <a:lnTo>
                    <a:pt x="7919" y="3432"/>
                  </a:lnTo>
                  <a:lnTo>
                    <a:pt x="8359" y="3080"/>
                  </a:lnTo>
                  <a:lnTo>
                    <a:pt x="8799" y="2728"/>
                  </a:lnTo>
                  <a:lnTo>
                    <a:pt x="9239" y="2420"/>
                  </a:lnTo>
                  <a:lnTo>
                    <a:pt x="9503" y="2288"/>
                  </a:lnTo>
                  <a:lnTo>
                    <a:pt x="9766" y="2200"/>
                  </a:lnTo>
                  <a:lnTo>
                    <a:pt x="10074" y="2112"/>
                  </a:lnTo>
                  <a:lnTo>
                    <a:pt x="10690" y="2112"/>
                  </a:lnTo>
                  <a:lnTo>
                    <a:pt x="10954" y="2156"/>
                  </a:lnTo>
                  <a:lnTo>
                    <a:pt x="11174" y="2200"/>
                  </a:lnTo>
                  <a:lnTo>
                    <a:pt x="11394" y="2332"/>
                  </a:lnTo>
                  <a:lnTo>
                    <a:pt x="11834" y="2596"/>
                  </a:lnTo>
                  <a:lnTo>
                    <a:pt x="12186" y="2904"/>
                  </a:lnTo>
                  <a:lnTo>
                    <a:pt x="12626" y="3256"/>
                  </a:lnTo>
                  <a:lnTo>
                    <a:pt x="12846" y="3432"/>
                  </a:lnTo>
                  <a:lnTo>
                    <a:pt x="13110" y="3564"/>
                  </a:lnTo>
                  <a:lnTo>
                    <a:pt x="13374" y="3696"/>
                  </a:lnTo>
                  <a:lnTo>
                    <a:pt x="13681" y="3784"/>
                  </a:lnTo>
                  <a:lnTo>
                    <a:pt x="14033" y="3872"/>
                  </a:lnTo>
                  <a:lnTo>
                    <a:pt x="14385" y="3872"/>
                  </a:lnTo>
                  <a:lnTo>
                    <a:pt x="14781" y="3828"/>
                  </a:lnTo>
                  <a:lnTo>
                    <a:pt x="15177" y="3784"/>
                  </a:lnTo>
                  <a:lnTo>
                    <a:pt x="15529" y="3652"/>
                  </a:lnTo>
                  <a:lnTo>
                    <a:pt x="15837" y="3520"/>
                  </a:lnTo>
                  <a:lnTo>
                    <a:pt x="16101" y="3344"/>
                  </a:lnTo>
                  <a:lnTo>
                    <a:pt x="16409" y="3124"/>
                  </a:lnTo>
                  <a:lnTo>
                    <a:pt x="16893" y="2772"/>
                  </a:lnTo>
                  <a:lnTo>
                    <a:pt x="17376" y="2376"/>
                  </a:lnTo>
                  <a:lnTo>
                    <a:pt x="17596" y="2244"/>
                  </a:lnTo>
                  <a:lnTo>
                    <a:pt x="17816" y="2112"/>
                  </a:lnTo>
                  <a:lnTo>
                    <a:pt x="18036" y="2068"/>
                  </a:lnTo>
                  <a:lnTo>
                    <a:pt x="18256" y="2024"/>
                  </a:lnTo>
                  <a:lnTo>
                    <a:pt x="18520" y="2024"/>
                  </a:lnTo>
                  <a:lnTo>
                    <a:pt x="18784" y="2068"/>
                  </a:lnTo>
                  <a:lnTo>
                    <a:pt x="19136" y="2244"/>
                  </a:lnTo>
                  <a:lnTo>
                    <a:pt x="19400" y="2464"/>
                  </a:lnTo>
                  <a:lnTo>
                    <a:pt x="19620" y="2684"/>
                  </a:lnTo>
                  <a:lnTo>
                    <a:pt x="19796" y="2948"/>
                  </a:lnTo>
                  <a:lnTo>
                    <a:pt x="20060" y="3300"/>
                  </a:lnTo>
                  <a:lnTo>
                    <a:pt x="20324" y="3564"/>
                  </a:lnTo>
                  <a:lnTo>
                    <a:pt x="20500" y="3740"/>
                  </a:lnTo>
                  <a:lnTo>
                    <a:pt x="20676" y="3828"/>
                  </a:lnTo>
                  <a:lnTo>
                    <a:pt x="20896" y="3916"/>
                  </a:lnTo>
                  <a:lnTo>
                    <a:pt x="21159" y="4004"/>
                  </a:lnTo>
                  <a:lnTo>
                    <a:pt x="21511" y="4047"/>
                  </a:lnTo>
                  <a:lnTo>
                    <a:pt x="21863" y="4004"/>
                  </a:lnTo>
                  <a:lnTo>
                    <a:pt x="22127" y="3916"/>
                  </a:lnTo>
                  <a:lnTo>
                    <a:pt x="22435" y="3784"/>
                  </a:lnTo>
                  <a:lnTo>
                    <a:pt x="22655" y="3608"/>
                  </a:lnTo>
                  <a:lnTo>
                    <a:pt x="22919" y="3432"/>
                  </a:lnTo>
                  <a:lnTo>
                    <a:pt x="23359" y="2992"/>
                  </a:lnTo>
                  <a:lnTo>
                    <a:pt x="23755" y="2596"/>
                  </a:lnTo>
                  <a:lnTo>
                    <a:pt x="24151" y="2244"/>
                  </a:lnTo>
                  <a:lnTo>
                    <a:pt x="24371" y="2112"/>
                  </a:lnTo>
                  <a:lnTo>
                    <a:pt x="24591" y="2024"/>
                  </a:lnTo>
                  <a:lnTo>
                    <a:pt x="24855" y="1936"/>
                  </a:lnTo>
                  <a:lnTo>
                    <a:pt x="25118" y="1892"/>
                  </a:lnTo>
                  <a:lnTo>
                    <a:pt x="25426" y="1892"/>
                  </a:lnTo>
                  <a:lnTo>
                    <a:pt x="25690" y="1936"/>
                  </a:lnTo>
                  <a:lnTo>
                    <a:pt x="25954" y="2068"/>
                  </a:lnTo>
                  <a:lnTo>
                    <a:pt x="26218" y="2200"/>
                  </a:lnTo>
                  <a:lnTo>
                    <a:pt x="26438" y="2376"/>
                  </a:lnTo>
                  <a:lnTo>
                    <a:pt x="26658" y="2552"/>
                  </a:lnTo>
                  <a:lnTo>
                    <a:pt x="27098" y="3036"/>
                  </a:lnTo>
                  <a:lnTo>
                    <a:pt x="27538" y="3476"/>
                  </a:lnTo>
                  <a:lnTo>
                    <a:pt x="27802" y="3740"/>
                  </a:lnTo>
                  <a:lnTo>
                    <a:pt x="28066" y="3916"/>
                  </a:lnTo>
                  <a:lnTo>
                    <a:pt x="28374" y="4091"/>
                  </a:lnTo>
                  <a:lnTo>
                    <a:pt x="28682" y="4223"/>
                  </a:lnTo>
                  <a:lnTo>
                    <a:pt x="28989" y="4311"/>
                  </a:lnTo>
                  <a:lnTo>
                    <a:pt x="29385" y="4355"/>
                  </a:lnTo>
                  <a:lnTo>
                    <a:pt x="29605" y="4355"/>
                  </a:lnTo>
                  <a:lnTo>
                    <a:pt x="29913" y="4311"/>
                  </a:lnTo>
                  <a:lnTo>
                    <a:pt x="30177" y="4223"/>
                  </a:lnTo>
                  <a:lnTo>
                    <a:pt x="30397" y="4091"/>
                  </a:lnTo>
                  <a:lnTo>
                    <a:pt x="30617" y="4004"/>
                  </a:lnTo>
                  <a:lnTo>
                    <a:pt x="31013" y="3696"/>
                  </a:lnTo>
                  <a:lnTo>
                    <a:pt x="31409" y="3388"/>
                  </a:lnTo>
                  <a:lnTo>
                    <a:pt x="31717" y="3080"/>
                  </a:lnTo>
                  <a:lnTo>
                    <a:pt x="32069" y="2816"/>
                  </a:lnTo>
                  <a:lnTo>
                    <a:pt x="32465" y="2596"/>
                  </a:lnTo>
                  <a:lnTo>
                    <a:pt x="32685" y="2552"/>
                  </a:lnTo>
                  <a:lnTo>
                    <a:pt x="32948" y="2508"/>
                  </a:lnTo>
                  <a:lnTo>
                    <a:pt x="33212" y="2464"/>
                  </a:lnTo>
                  <a:lnTo>
                    <a:pt x="33476" y="2464"/>
                  </a:lnTo>
                  <a:lnTo>
                    <a:pt x="33960" y="2596"/>
                  </a:lnTo>
                  <a:lnTo>
                    <a:pt x="34444" y="2772"/>
                  </a:lnTo>
                  <a:lnTo>
                    <a:pt x="34928" y="3036"/>
                  </a:lnTo>
                  <a:lnTo>
                    <a:pt x="35324" y="3300"/>
                  </a:lnTo>
                  <a:lnTo>
                    <a:pt x="35632" y="3564"/>
                  </a:lnTo>
                  <a:lnTo>
                    <a:pt x="36116" y="4004"/>
                  </a:lnTo>
                  <a:lnTo>
                    <a:pt x="36556" y="3608"/>
                  </a:lnTo>
                  <a:lnTo>
                    <a:pt x="35984" y="3036"/>
                  </a:lnTo>
                  <a:lnTo>
                    <a:pt x="35588" y="2728"/>
                  </a:lnTo>
                  <a:lnTo>
                    <a:pt x="35104" y="2464"/>
                  </a:lnTo>
                  <a:lnTo>
                    <a:pt x="34620" y="2200"/>
                  </a:lnTo>
                  <a:lnTo>
                    <a:pt x="34048" y="1980"/>
                  </a:lnTo>
                  <a:lnTo>
                    <a:pt x="33784" y="1936"/>
                  </a:lnTo>
                  <a:lnTo>
                    <a:pt x="33476" y="1892"/>
                  </a:lnTo>
                  <a:lnTo>
                    <a:pt x="33168" y="1848"/>
                  </a:lnTo>
                  <a:lnTo>
                    <a:pt x="32860" y="1892"/>
                  </a:lnTo>
                  <a:lnTo>
                    <a:pt x="32553" y="1936"/>
                  </a:lnTo>
                  <a:lnTo>
                    <a:pt x="32245" y="2024"/>
                  </a:lnTo>
                  <a:lnTo>
                    <a:pt x="32025" y="2156"/>
                  </a:lnTo>
                  <a:lnTo>
                    <a:pt x="31761" y="2288"/>
                  </a:lnTo>
                  <a:lnTo>
                    <a:pt x="31365" y="2596"/>
                  </a:lnTo>
                  <a:lnTo>
                    <a:pt x="30969" y="2948"/>
                  </a:lnTo>
                  <a:lnTo>
                    <a:pt x="30661" y="3212"/>
                  </a:lnTo>
                  <a:lnTo>
                    <a:pt x="30353" y="3476"/>
                  </a:lnTo>
                  <a:lnTo>
                    <a:pt x="29957" y="3652"/>
                  </a:lnTo>
                  <a:lnTo>
                    <a:pt x="29781" y="3696"/>
                  </a:lnTo>
                  <a:lnTo>
                    <a:pt x="29561" y="3740"/>
                  </a:lnTo>
                  <a:lnTo>
                    <a:pt x="29253" y="3740"/>
                  </a:lnTo>
                  <a:lnTo>
                    <a:pt x="28945" y="3696"/>
                  </a:lnTo>
                  <a:lnTo>
                    <a:pt x="28682" y="3608"/>
                  </a:lnTo>
                  <a:lnTo>
                    <a:pt x="28462" y="3476"/>
                  </a:lnTo>
                  <a:lnTo>
                    <a:pt x="28198" y="3300"/>
                  </a:lnTo>
                  <a:lnTo>
                    <a:pt x="27978" y="3080"/>
                  </a:lnTo>
                  <a:lnTo>
                    <a:pt x="27538" y="2596"/>
                  </a:lnTo>
                  <a:lnTo>
                    <a:pt x="27054" y="2112"/>
                  </a:lnTo>
                  <a:lnTo>
                    <a:pt x="26790" y="1892"/>
                  </a:lnTo>
                  <a:lnTo>
                    <a:pt x="26482" y="1672"/>
                  </a:lnTo>
                  <a:lnTo>
                    <a:pt x="26174" y="1496"/>
                  </a:lnTo>
                  <a:lnTo>
                    <a:pt x="25866" y="1364"/>
                  </a:lnTo>
                  <a:lnTo>
                    <a:pt x="25470" y="1320"/>
                  </a:lnTo>
                  <a:lnTo>
                    <a:pt x="25074" y="1276"/>
                  </a:lnTo>
                  <a:lnTo>
                    <a:pt x="24723" y="1364"/>
                  </a:lnTo>
                  <a:lnTo>
                    <a:pt x="24415" y="1452"/>
                  </a:lnTo>
                  <a:lnTo>
                    <a:pt x="24107" y="1584"/>
                  </a:lnTo>
                  <a:lnTo>
                    <a:pt x="23843" y="1760"/>
                  </a:lnTo>
                  <a:lnTo>
                    <a:pt x="23359" y="2112"/>
                  </a:lnTo>
                  <a:lnTo>
                    <a:pt x="22919" y="2552"/>
                  </a:lnTo>
                  <a:lnTo>
                    <a:pt x="22523" y="2992"/>
                  </a:lnTo>
                  <a:lnTo>
                    <a:pt x="22127" y="3256"/>
                  </a:lnTo>
                  <a:lnTo>
                    <a:pt x="21951" y="3388"/>
                  </a:lnTo>
                  <a:lnTo>
                    <a:pt x="21731" y="3432"/>
                  </a:lnTo>
                  <a:lnTo>
                    <a:pt x="21291" y="3432"/>
                  </a:lnTo>
                  <a:lnTo>
                    <a:pt x="20984" y="3300"/>
                  </a:lnTo>
                  <a:lnTo>
                    <a:pt x="20720" y="3124"/>
                  </a:lnTo>
                  <a:lnTo>
                    <a:pt x="20500" y="2904"/>
                  </a:lnTo>
                  <a:lnTo>
                    <a:pt x="20280" y="2596"/>
                  </a:lnTo>
                  <a:lnTo>
                    <a:pt x="20060" y="2288"/>
                  </a:lnTo>
                  <a:lnTo>
                    <a:pt x="19796" y="1980"/>
                  </a:lnTo>
                  <a:lnTo>
                    <a:pt x="19400" y="1716"/>
                  </a:lnTo>
                  <a:lnTo>
                    <a:pt x="19224" y="1584"/>
                  </a:lnTo>
                  <a:lnTo>
                    <a:pt x="18960" y="1496"/>
                  </a:lnTo>
                  <a:lnTo>
                    <a:pt x="18564" y="1408"/>
                  </a:lnTo>
                  <a:lnTo>
                    <a:pt x="18256" y="1408"/>
                  </a:lnTo>
                  <a:lnTo>
                    <a:pt x="17904" y="1452"/>
                  </a:lnTo>
                  <a:lnTo>
                    <a:pt x="17596" y="1540"/>
                  </a:lnTo>
                  <a:lnTo>
                    <a:pt x="17332" y="1716"/>
                  </a:lnTo>
                  <a:lnTo>
                    <a:pt x="17025" y="1892"/>
                  </a:lnTo>
                  <a:lnTo>
                    <a:pt x="16541" y="2288"/>
                  </a:lnTo>
                  <a:lnTo>
                    <a:pt x="16057" y="2640"/>
                  </a:lnTo>
                  <a:lnTo>
                    <a:pt x="15573" y="2948"/>
                  </a:lnTo>
                  <a:lnTo>
                    <a:pt x="15309" y="3080"/>
                  </a:lnTo>
                  <a:lnTo>
                    <a:pt x="15001" y="3168"/>
                  </a:lnTo>
                  <a:lnTo>
                    <a:pt x="14737" y="3256"/>
                  </a:lnTo>
                  <a:lnTo>
                    <a:pt x="14077" y="3256"/>
                  </a:lnTo>
                  <a:lnTo>
                    <a:pt x="13813" y="3212"/>
                  </a:lnTo>
                  <a:lnTo>
                    <a:pt x="13593" y="3124"/>
                  </a:lnTo>
                  <a:lnTo>
                    <a:pt x="13374" y="3036"/>
                  </a:lnTo>
                  <a:lnTo>
                    <a:pt x="12978" y="2772"/>
                  </a:lnTo>
                  <a:lnTo>
                    <a:pt x="12582" y="2464"/>
                  </a:lnTo>
                  <a:lnTo>
                    <a:pt x="12186" y="2112"/>
                  </a:lnTo>
                  <a:lnTo>
                    <a:pt x="11922" y="1936"/>
                  </a:lnTo>
                  <a:lnTo>
                    <a:pt x="11702" y="1760"/>
                  </a:lnTo>
                  <a:lnTo>
                    <a:pt x="11394" y="1672"/>
                  </a:lnTo>
                  <a:lnTo>
                    <a:pt x="11086" y="1540"/>
                  </a:lnTo>
                  <a:lnTo>
                    <a:pt x="10734" y="1496"/>
                  </a:lnTo>
                  <a:lnTo>
                    <a:pt x="10338" y="1496"/>
                  </a:lnTo>
                  <a:lnTo>
                    <a:pt x="9942" y="1540"/>
                  </a:lnTo>
                  <a:lnTo>
                    <a:pt x="9590" y="1628"/>
                  </a:lnTo>
                  <a:lnTo>
                    <a:pt x="9283" y="1716"/>
                  </a:lnTo>
                  <a:lnTo>
                    <a:pt x="8975" y="1892"/>
                  </a:lnTo>
                  <a:lnTo>
                    <a:pt x="8447" y="2244"/>
                  </a:lnTo>
                  <a:lnTo>
                    <a:pt x="7963" y="2596"/>
                  </a:lnTo>
                  <a:lnTo>
                    <a:pt x="7567" y="2948"/>
                  </a:lnTo>
                  <a:lnTo>
                    <a:pt x="7215" y="3168"/>
                  </a:lnTo>
                  <a:lnTo>
                    <a:pt x="6995" y="3256"/>
                  </a:lnTo>
                  <a:lnTo>
                    <a:pt x="6643" y="3256"/>
                  </a:lnTo>
                  <a:lnTo>
                    <a:pt x="6423" y="3212"/>
                  </a:lnTo>
                  <a:lnTo>
                    <a:pt x="6203" y="3124"/>
                  </a:lnTo>
                  <a:lnTo>
                    <a:pt x="5983" y="2992"/>
                  </a:lnTo>
                  <a:lnTo>
                    <a:pt x="5807" y="2816"/>
                  </a:lnTo>
                  <a:lnTo>
                    <a:pt x="5632" y="2640"/>
                  </a:lnTo>
                  <a:lnTo>
                    <a:pt x="5324" y="2156"/>
                  </a:lnTo>
                  <a:lnTo>
                    <a:pt x="5016" y="1672"/>
                  </a:lnTo>
                  <a:lnTo>
                    <a:pt x="4708" y="1144"/>
                  </a:lnTo>
                  <a:lnTo>
                    <a:pt x="4356" y="660"/>
                  </a:lnTo>
                  <a:lnTo>
                    <a:pt x="4180" y="440"/>
                  </a:lnTo>
                  <a:lnTo>
                    <a:pt x="3960" y="264"/>
                  </a:lnTo>
                  <a:lnTo>
                    <a:pt x="3696" y="133"/>
                  </a:lnTo>
                  <a:lnTo>
                    <a:pt x="3388" y="45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44700" y="2808550"/>
              <a:ext cx="911700" cy="89100"/>
            </a:xfrm>
            <a:custGeom>
              <a:rect b="b" l="l" r="r" t="t"/>
              <a:pathLst>
                <a:path extrusionOk="0" h="3564" w="36468">
                  <a:moveTo>
                    <a:pt x="23755" y="1"/>
                  </a:moveTo>
                  <a:lnTo>
                    <a:pt x="23359" y="88"/>
                  </a:lnTo>
                  <a:lnTo>
                    <a:pt x="23007" y="264"/>
                  </a:lnTo>
                  <a:lnTo>
                    <a:pt x="22655" y="440"/>
                  </a:lnTo>
                  <a:lnTo>
                    <a:pt x="22303" y="660"/>
                  </a:lnTo>
                  <a:lnTo>
                    <a:pt x="21687" y="1188"/>
                  </a:lnTo>
                  <a:lnTo>
                    <a:pt x="21115" y="1672"/>
                  </a:lnTo>
                  <a:lnTo>
                    <a:pt x="20808" y="1892"/>
                  </a:lnTo>
                  <a:lnTo>
                    <a:pt x="20500" y="2068"/>
                  </a:lnTo>
                  <a:lnTo>
                    <a:pt x="20148" y="2244"/>
                  </a:lnTo>
                  <a:lnTo>
                    <a:pt x="19796" y="2332"/>
                  </a:lnTo>
                  <a:lnTo>
                    <a:pt x="19400" y="2376"/>
                  </a:lnTo>
                  <a:lnTo>
                    <a:pt x="19004" y="2376"/>
                  </a:lnTo>
                  <a:lnTo>
                    <a:pt x="18696" y="2332"/>
                  </a:lnTo>
                  <a:lnTo>
                    <a:pt x="18388" y="2244"/>
                  </a:lnTo>
                  <a:lnTo>
                    <a:pt x="18124" y="2156"/>
                  </a:lnTo>
                  <a:lnTo>
                    <a:pt x="17904" y="2024"/>
                  </a:lnTo>
                  <a:lnTo>
                    <a:pt x="17464" y="1716"/>
                  </a:lnTo>
                  <a:lnTo>
                    <a:pt x="17069" y="1364"/>
                  </a:lnTo>
                  <a:lnTo>
                    <a:pt x="16629" y="968"/>
                  </a:lnTo>
                  <a:lnTo>
                    <a:pt x="16365" y="792"/>
                  </a:lnTo>
                  <a:lnTo>
                    <a:pt x="16101" y="616"/>
                  </a:lnTo>
                  <a:lnTo>
                    <a:pt x="15837" y="484"/>
                  </a:lnTo>
                  <a:lnTo>
                    <a:pt x="15529" y="396"/>
                  </a:lnTo>
                  <a:lnTo>
                    <a:pt x="15133" y="352"/>
                  </a:lnTo>
                  <a:lnTo>
                    <a:pt x="14737" y="352"/>
                  </a:lnTo>
                  <a:lnTo>
                    <a:pt x="14341" y="396"/>
                  </a:lnTo>
                  <a:lnTo>
                    <a:pt x="13989" y="484"/>
                  </a:lnTo>
                  <a:lnTo>
                    <a:pt x="13681" y="616"/>
                  </a:lnTo>
                  <a:lnTo>
                    <a:pt x="13417" y="748"/>
                  </a:lnTo>
                  <a:lnTo>
                    <a:pt x="13154" y="924"/>
                  </a:lnTo>
                  <a:lnTo>
                    <a:pt x="12934" y="1100"/>
                  </a:lnTo>
                  <a:lnTo>
                    <a:pt x="12494" y="1540"/>
                  </a:lnTo>
                  <a:lnTo>
                    <a:pt x="12098" y="1892"/>
                  </a:lnTo>
                  <a:lnTo>
                    <a:pt x="11702" y="2200"/>
                  </a:lnTo>
                  <a:lnTo>
                    <a:pt x="11482" y="2332"/>
                  </a:lnTo>
                  <a:lnTo>
                    <a:pt x="11262" y="2420"/>
                  </a:lnTo>
                  <a:lnTo>
                    <a:pt x="10998" y="2464"/>
                  </a:lnTo>
                  <a:lnTo>
                    <a:pt x="10690" y="2508"/>
                  </a:lnTo>
                  <a:lnTo>
                    <a:pt x="10338" y="2508"/>
                  </a:lnTo>
                  <a:lnTo>
                    <a:pt x="10074" y="2464"/>
                  </a:lnTo>
                  <a:lnTo>
                    <a:pt x="9810" y="2376"/>
                  </a:lnTo>
                  <a:lnTo>
                    <a:pt x="9546" y="2244"/>
                  </a:lnTo>
                  <a:lnTo>
                    <a:pt x="9327" y="2068"/>
                  </a:lnTo>
                  <a:lnTo>
                    <a:pt x="9107" y="1892"/>
                  </a:lnTo>
                  <a:lnTo>
                    <a:pt x="8711" y="1452"/>
                  </a:lnTo>
                  <a:lnTo>
                    <a:pt x="8227" y="1012"/>
                  </a:lnTo>
                  <a:lnTo>
                    <a:pt x="7963" y="792"/>
                  </a:lnTo>
                  <a:lnTo>
                    <a:pt x="7699" y="572"/>
                  </a:lnTo>
                  <a:lnTo>
                    <a:pt x="7391" y="440"/>
                  </a:lnTo>
                  <a:lnTo>
                    <a:pt x="7039" y="308"/>
                  </a:lnTo>
                  <a:lnTo>
                    <a:pt x="6643" y="220"/>
                  </a:lnTo>
                  <a:lnTo>
                    <a:pt x="5895" y="220"/>
                  </a:lnTo>
                  <a:lnTo>
                    <a:pt x="5631" y="264"/>
                  </a:lnTo>
                  <a:lnTo>
                    <a:pt x="5148" y="440"/>
                  </a:lnTo>
                  <a:lnTo>
                    <a:pt x="4664" y="616"/>
                  </a:lnTo>
                  <a:lnTo>
                    <a:pt x="4224" y="880"/>
                  </a:lnTo>
                  <a:lnTo>
                    <a:pt x="3652" y="1188"/>
                  </a:lnTo>
                  <a:lnTo>
                    <a:pt x="3036" y="1408"/>
                  </a:lnTo>
                  <a:lnTo>
                    <a:pt x="2684" y="1540"/>
                  </a:lnTo>
                  <a:lnTo>
                    <a:pt x="2332" y="1584"/>
                  </a:lnTo>
                  <a:lnTo>
                    <a:pt x="1936" y="1628"/>
                  </a:lnTo>
                  <a:lnTo>
                    <a:pt x="1453" y="1672"/>
                  </a:lnTo>
                  <a:lnTo>
                    <a:pt x="793" y="1584"/>
                  </a:lnTo>
                  <a:lnTo>
                    <a:pt x="133" y="1452"/>
                  </a:lnTo>
                  <a:lnTo>
                    <a:pt x="1" y="2068"/>
                  </a:lnTo>
                  <a:lnTo>
                    <a:pt x="705" y="2200"/>
                  </a:lnTo>
                  <a:lnTo>
                    <a:pt x="1453" y="2244"/>
                  </a:lnTo>
                  <a:lnTo>
                    <a:pt x="1980" y="2244"/>
                  </a:lnTo>
                  <a:lnTo>
                    <a:pt x="2420" y="2200"/>
                  </a:lnTo>
                  <a:lnTo>
                    <a:pt x="2816" y="2112"/>
                  </a:lnTo>
                  <a:lnTo>
                    <a:pt x="3212" y="1980"/>
                  </a:lnTo>
                  <a:lnTo>
                    <a:pt x="3916" y="1716"/>
                  </a:lnTo>
                  <a:lnTo>
                    <a:pt x="4488" y="1408"/>
                  </a:lnTo>
                  <a:lnTo>
                    <a:pt x="4928" y="1188"/>
                  </a:lnTo>
                  <a:lnTo>
                    <a:pt x="5324" y="1012"/>
                  </a:lnTo>
                  <a:lnTo>
                    <a:pt x="5763" y="880"/>
                  </a:lnTo>
                  <a:lnTo>
                    <a:pt x="6247" y="792"/>
                  </a:lnTo>
                  <a:lnTo>
                    <a:pt x="6555" y="792"/>
                  </a:lnTo>
                  <a:lnTo>
                    <a:pt x="6863" y="880"/>
                  </a:lnTo>
                  <a:lnTo>
                    <a:pt x="7127" y="968"/>
                  </a:lnTo>
                  <a:lnTo>
                    <a:pt x="7391" y="1100"/>
                  </a:lnTo>
                  <a:lnTo>
                    <a:pt x="7611" y="1276"/>
                  </a:lnTo>
                  <a:lnTo>
                    <a:pt x="7831" y="1452"/>
                  </a:lnTo>
                  <a:lnTo>
                    <a:pt x="8271" y="1892"/>
                  </a:lnTo>
                  <a:lnTo>
                    <a:pt x="8711" y="2332"/>
                  </a:lnTo>
                  <a:lnTo>
                    <a:pt x="8975" y="2552"/>
                  </a:lnTo>
                  <a:lnTo>
                    <a:pt x="9239" y="2728"/>
                  </a:lnTo>
                  <a:lnTo>
                    <a:pt x="9546" y="2904"/>
                  </a:lnTo>
                  <a:lnTo>
                    <a:pt x="9898" y="3036"/>
                  </a:lnTo>
                  <a:lnTo>
                    <a:pt x="10294" y="3124"/>
                  </a:lnTo>
                  <a:lnTo>
                    <a:pt x="10734" y="3124"/>
                  </a:lnTo>
                  <a:lnTo>
                    <a:pt x="11086" y="3080"/>
                  </a:lnTo>
                  <a:lnTo>
                    <a:pt x="11438" y="2992"/>
                  </a:lnTo>
                  <a:lnTo>
                    <a:pt x="11746" y="2860"/>
                  </a:lnTo>
                  <a:lnTo>
                    <a:pt x="12010" y="2728"/>
                  </a:lnTo>
                  <a:lnTo>
                    <a:pt x="12274" y="2552"/>
                  </a:lnTo>
                  <a:lnTo>
                    <a:pt x="12494" y="2332"/>
                  </a:lnTo>
                  <a:lnTo>
                    <a:pt x="12934" y="1936"/>
                  </a:lnTo>
                  <a:lnTo>
                    <a:pt x="13285" y="1584"/>
                  </a:lnTo>
                  <a:lnTo>
                    <a:pt x="13725" y="1276"/>
                  </a:lnTo>
                  <a:lnTo>
                    <a:pt x="13945" y="1144"/>
                  </a:lnTo>
                  <a:lnTo>
                    <a:pt x="14209" y="1056"/>
                  </a:lnTo>
                  <a:lnTo>
                    <a:pt x="14473" y="968"/>
                  </a:lnTo>
                  <a:lnTo>
                    <a:pt x="14781" y="924"/>
                  </a:lnTo>
                  <a:lnTo>
                    <a:pt x="15089" y="924"/>
                  </a:lnTo>
                  <a:lnTo>
                    <a:pt x="15353" y="968"/>
                  </a:lnTo>
                  <a:lnTo>
                    <a:pt x="15617" y="1056"/>
                  </a:lnTo>
                  <a:lnTo>
                    <a:pt x="15837" y="1188"/>
                  </a:lnTo>
                  <a:lnTo>
                    <a:pt x="16277" y="1452"/>
                  </a:lnTo>
                  <a:lnTo>
                    <a:pt x="16673" y="1804"/>
                  </a:lnTo>
                  <a:lnTo>
                    <a:pt x="17113" y="2200"/>
                  </a:lnTo>
                  <a:lnTo>
                    <a:pt x="17596" y="2552"/>
                  </a:lnTo>
                  <a:lnTo>
                    <a:pt x="17904" y="2684"/>
                  </a:lnTo>
                  <a:lnTo>
                    <a:pt x="18212" y="2816"/>
                  </a:lnTo>
                  <a:lnTo>
                    <a:pt x="18564" y="2904"/>
                  </a:lnTo>
                  <a:lnTo>
                    <a:pt x="18960" y="2992"/>
                  </a:lnTo>
                  <a:lnTo>
                    <a:pt x="19444" y="2992"/>
                  </a:lnTo>
                  <a:lnTo>
                    <a:pt x="19928" y="2948"/>
                  </a:lnTo>
                  <a:lnTo>
                    <a:pt x="20368" y="2816"/>
                  </a:lnTo>
                  <a:lnTo>
                    <a:pt x="20764" y="2640"/>
                  </a:lnTo>
                  <a:lnTo>
                    <a:pt x="21115" y="2420"/>
                  </a:lnTo>
                  <a:lnTo>
                    <a:pt x="21467" y="2156"/>
                  </a:lnTo>
                  <a:lnTo>
                    <a:pt x="22083" y="1628"/>
                  </a:lnTo>
                  <a:lnTo>
                    <a:pt x="22655" y="1188"/>
                  </a:lnTo>
                  <a:lnTo>
                    <a:pt x="22919" y="968"/>
                  </a:lnTo>
                  <a:lnTo>
                    <a:pt x="23183" y="836"/>
                  </a:lnTo>
                  <a:lnTo>
                    <a:pt x="23491" y="704"/>
                  </a:lnTo>
                  <a:lnTo>
                    <a:pt x="23799" y="616"/>
                  </a:lnTo>
                  <a:lnTo>
                    <a:pt x="24151" y="616"/>
                  </a:lnTo>
                  <a:lnTo>
                    <a:pt x="24503" y="660"/>
                  </a:lnTo>
                  <a:lnTo>
                    <a:pt x="24767" y="748"/>
                  </a:lnTo>
                  <a:lnTo>
                    <a:pt x="25030" y="880"/>
                  </a:lnTo>
                  <a:lnTo>
                    <a:pt x="25294" y="1056"/>
                  </a:lnTo>
                  <a:lnTo>
                    <a:pt x="25514" y="1232"/>
                  </a:lnTo>
                  <a:lnTo>
                    <a:pt x="25910" y="1672"/>
                  </a:lnTo>
                  <a:lnTo>
                    <a:pt x="26218" y="2112"/>
                  </a:lnTo>
                  <a:lnTo>
                    <a:pt x="26614" y="2640"/>
                  </a:lnTo>
                  <a:lnTo>
                    <a:pt x="26834" y="2904"/>
                  </a:lnTo>
                  <a:lnTo>
                    <a:pt x="27054" y="3124"/>
                  </a:lnTo>
                  <a:lnTo>
                    <a:pt x="27318" y="3300"/>
                  </a:lnTo>
                  <a:lnTo>
                    <a:pt x="27626" y="3432"/>
                  </a:lnTo>
                  <a:lnTo>
                    <a:pt x="27934" y="3520"/>
                  </a:lnTo>
                  <a:lnTo>
                    <a:pt x="28286" y="3564"/>
                  </a:lnTo>
                  <a:lnTo>
                    <a:pt x="28682" y="3564"/>
                  </a:lnTo>
                  <a:lnTo>
                    <a:pt x="29033" y="3476"/>
                  </a:lnTo>
                  <a:lnTo>
                    <a:pt x="29341" y="3344"/>
                  </a:lnTo>
                  <a:lnTo>
                    <a:pt x="29605" y="3168"/>
                  </a:lnTo>
                  <a:lnTo>
                    <a:pt x="29913" y="2948"/>
                  </a:lnTo>
                  <a:lnTo>
                    <a:pt x="30133" y="2728"/>
                  </a:lnTo>
                  <a:lnTo>
                    <a:pt x="30661" y="2200"/>
                  </a:lnTo>
                  <a:lnTo>
                    <a:pt x="31101" y="1760"/>
                  </a:lnTo>
                  <a:lnTo>
                    <a:pt x="31541" y="1364"/>
                  </a:lnTo>
                  <a:lnTo>
                    <a:pt x="31761" y="1232"/>
                  </a:lnTo>
                  <a:lnTo>
                    <a:pt x="32025" y="1100"/>
                  </a:lnTo>
                  <a:lnTo>
                    <a:pt x="32289" y="1012"/>
                  </a:lnTo>
                  <a:lnTo>
                    <a:pt x="32596" y="1012"/>
                  </a:lnTo>
                  <a:lnTo>
                    <a:pt x="33036" y="1056"/>
                  </a:lnTo>
                  <a:lnTo>
                    <a:pt x="33476" y="1188"/>
                  </a:lnTo>
                  <a:lnTo>
                    <a:pt x="33960" y="1408"/>
                  </a:lnTo>
                  <a:lnTo>
                    <a:pt x="34444" y="1672"/>
                  </a:lnTo>
                  <a:lnTo>
                    <a:pt x="34928" y="1980"/>
                  </a:lnTo>
                  <a:lnTo>
                    <a:pt x="35324" y="2332"/>
                  </a:lnTo>
                  <a:lnTo>
                    <a:pt x="35676" y="2684"/>
                  </a:lnTo>
                  <a:lnTo>
                    <a:pt x="35940" y="3036"/>
                  </a:lnTo>
                  <a:lnTo>
                    <a:pt x="36467" y="2684"/>
                  </a:lnTo>
                  <a:lnTo>
                    <a:pt x="36160" y="2288"/>
                  </a:lnTo>
                  <a:lnTo>
                    <a:pt x="35764" y="1892"/>
                  </a:lnTo>
                  <a:lnTo>
                    <a:pt x="35280" y="1496"/>
                  </a:lnTo>
                  <a:lnTo>
                    <a:pt x="34752" y="1144"/>
                  </a:lnTo>
                  <a:lnTo>
                    <a:pt x="34224" y="836"/>
                  </a:lnTo>
                  <a:lnTo>
                    <a:pt x="33652" y="616"/>
                  </a:lnTo>
                  <a:lnTo>
                    <a:pt x="33124" y="440"/>
                  </a:lnTo>
                  <a:lnTo>
                    <a:pt x="32596" y="396"/>
                  </a:lnTo>
                  <a:lnTo>
                    <a:pt x="32201" y="440"/>
                  </a:lnTo>
                  <a:lnTo>
                    <a:pt x="31849" y="528"/>
                  </a:lnTo>
                  <a:lnTo>
                    <a:pt x="31541" y="660"/>
                  </a:lnTo>
                  <a:lnTo>
                    <a:pt x="31233" y="836"/>
                  </a:lnTo>
                  <a:lnTo>
                    <a:pt x="30969" y="1056"/>
                  </a:lnTo>
                  <a:lnTo>
                    <a:pt x="30705" y="1276"/>
                  </a:lnTo>
                  <a:lnTo>
                    <a:pt x="30221" y="1804"/>
                  </a:lnTo>
                  <a:lnTo>
                    <a:pt x="29781" y="2244"/>
                  </a:lnTo>
                  <a:lnTo>
                    <a:pt x="29341" y="2640"/>
                  </a:lnTo>
                  <a:lnTo>
                    <a:pt x="29077" y="2772"/>
                  </a:lnTo>
                  <a:lnTo>
                    <a:pt x="28857" y="2904"/>
                  </a:lnTo>
                  <a:lnTo>
                    <a:pt x="28594" y="2948"/>
                  </a:lnTo>
                  <a:lnTo>
                    <a:pt x="28286" y="2992"/>
                  </a:lnTo>
                  <a:lnTo>
                    <a:pt x="28066" y="2948"/>
                  </a:lnTo>
                  <a:lnTo>
                    <a:pt x="27802" y="2860"/>
                  </a:lnTo>
                  <a:lnTo>
                    <a:pt x="27626" y="2772"/>
                  </a:lnTo>
                  <a:lnTo>
                    <a:pt x="27406" y="2640"/>
                  </a:lnTo>
                  <a:lnTo>
                    <a:pt x="27054" y="2244"/>
                  </a:lnTo>
                  <a:lnTo>
                    <a:pt x="26702" y="1760"/>
                  </a:lnTo>
                  <a:lnTo>
                    <a:pt x="26350" y="1276"/>
                  </a:lnTo>
                  <a:lnTo>
                    <a:pt x="26130" y="1012"/>
                  </a:lnTo>
                  <a:lnTo>
                    <a:pt x="25866" y="748"/>
                  </a:lnTo>
                  <a:lnTo>
                    <a:pt x="25646" y="528"/>
                  </a:lnTo>
                  <a:lnTo>
                    <a:pt x="25338" y="352"/>
                  </a:lnTo>
                  <a:lnTo>
                    <a:pt x="24986" y="176"/>
                  </a:lnTo>
                  <a:lnTo>
                    <a:pt x="24635" y="88"/>
                  </a:lnTo>
                  <a:lnTo>
                    <a:pt x="24151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41400" y="2888825"/>
              <a:ext cx="915000" cy="92400"/>
            </a:xfrm>
            <a:custGeom>
              <a:rect b="b" l="l" r="r" t="t"/>
              <a:pathLst>
                <a:path extrusionOk="0" h="3696" w="36600">
                  <a:moveTo>
                    <a:pt x="33828" y="1"/>
                  </a:moveTo>
                  <a:lnTo>
                    <a:pt x="33564" y="89"/>
                  </a:lnTo>
                  <a:lnTo>
                    <a:pt x="33344" y="221"/>
                  </a:lnTo>
                  <a:lnTo>
                    <a:pt x="33168" y="353"/>
                  </a:lnTo>
                  <a:lnTo>
                    <a:pt x="32816" y="748"/>
                  </a:lnTo>
                  <a:lnTo>
                    <a:pt x="32509" y="1188"/>
                  </a:lnTo>
                  <a:lnTo>
                    <a:pt x="32201" y="1628"/>
                  </a:lnTo>
                  <a:lnTo>
                    <a:pt x="31893" y="1980"/>
                  </a:lnTo>
                  <a:lnTo>
                    <a:pt x="31717" y="2156"/>
                  </a:lnTo>
                  <a:lnTo>
                    <a:pt x="31541" y="2288"/>
                  </a:lnTo>
                  <a:lnTo>
                    <a:pt x="31365" y="2420"/>
                  </a:lnTo>
                  <a:lnTo>
                    <a:pt x="31145" y="2508"/>
                  </a:lnTo>
                  <a:lnTo>
                    <a:pt x="30881" y="2552"/>
                  </a:lnTo>
                  <a:lnTo>
                    <a:pt x="30661" y="2552"/>
                  </a:lnTo>
                  <a:lnTo>
                    <a:pt x="30441" y="2464"/>
                  </a:lnTo>
                  <a:lnTo>
                    <a:pt x="30265" y="2376"/>
                  </a:lnTo>
                  <a:lnTo>
                    <a:pt x="29869" y="2112"/>
                  </a:lnTo>
                  <a:lnTo>
                    <a:pt x="29429" y="1760"/>
                  </a:lnTo>
                  <a:lnTo>
                    <a:pt x="28989" y="1364"/>
                  </a:lnTo>
                  <a:lnTo>
                    <a:pt x="28726" y="1188"/>
                  </a:lnTo>
                  <a:lnTo>
                    <a:pt x="28462" y="1056"/>
                  </a:lnTo>
                  <a:lnTo>
                    <a:pt x="28154" y="924"/>
                  </a:lnTo>
                  <a:lnTo>
                    <a:pt x="27846" y="836"/>
                  </a:lnTo>
                  <a:lnTo>
                    <a:pt x="27494" y="792"/>
                  </a:lnTo>
                  <a:lnTo>
                    <a:pt x="27142" y="836"/>
                  </a:lnTo>
                  <a:lnTo>
                    <a:pt x="26834" y="924"/>
                  </a:lnTo>
                  <a:lnTo>
                    <a:pt x="26570" y="1056"/>
                  </a:lnTo>
                  <a:lnTo>
                    <a:pt x="26306" y="1188"/>
                  </a:lnTo>
                  <a:lnTo>
                    <a:pt x="26086" y="1364"/>
                  </a:lnTo>
                  <a:lnTo>
                    <a:pt x="25734" y="1760"/>
                  </a:lnTo>
                  <a:lnTo>
                    <a:pt x="25426" y="2156"/>
                  </a:lnTo>
                  <a:lnTo>
                    <a:pt x="25162" y="2508"/>
                  </a:lnTo>
                  <a:lnTo>
                    <a:pt x="24899" y="2816"/>
                  </a:lnTo>
                  <a:lnTo>
                    <a:pt x="24723" y="2904"/>
                  </a:lnTo>
                  <a:lnTo>
                    <a:pt x="24591" y="2992"/>
                  </a:lnTo>
                  <a:lnTo>
                    <a:pt x="24415" y="3080"/>
                  </a:lnTo>
                  <a:lnTo>
                    <a:pt x="23975" y="3080"/>
                  </a:lnTo>
                  <a:lnTo>
                    <a:pt x="23755" y="3036"/>
                  </a:lnTo>
                  <a:lnTo>
                    <a:pt x="23579" y="2948"/>
                  </a:lnTo>
                  <a:lnTo>
                    <a:pt x="23403" y="2816"/>
                  </a:lnTo>
                  <a:lnTo>
                    <a:pt x="23051" y="2464"/>
                  </a:lnTo>
                  <a:lnTo>
                    <a:pt x="22699" y="2068"/>
                  </a:lnTo>
                  <a:lnTo>
                    <a:pt x="22303" y="1628"/>
                  </a:lnTo>
                  <a:lnTo>
                    <a:pt x="22083" y="1408"/>
                  </a:lnTo>
                  <a:lnTo>
                    <a:pt x="21863" y="1188"/>
                  </a:lnTo>
                  <a:lnTo>
                    <a:pt x="21599" y="1012"/>
                  </a:lnTo>
                  <a:lnTo>
                    <a:pt x="21335" y="880"/>
                  </a:lnTo>
                  <a:lnTo>
                    <a:pt x="21028" y="748"/>
                  </a:lnTo>
                  <a:lnTo>
                    <a:pt x="20676" y="704"/>
                  </a:lnTo>
                  <a:lnTo>
                    <a:pt x="20324" y="704"/>
                  </a:lnTo>
                  <a:lnTo>
                    <a:pt x="20016" y="748"/>
                  </a:lnTo>
                  <a:lnTo>
                    <a:pt x="19752" y="880"/>
                  </a:lnTo>
                  <a:lnTo>
                    <a:pt x="19488" y="1012"/>
                  </a:lnTo>
                  <a:lnTo>
                    <a:pt x="19224" y="1232"/>
                  </a:lnTo>
                  <a:lnTo>
                    <a:pt x="19004" y="1452"/>
                  </a:lnTo>
                  <a:lnTo>
                    <a:pt x="18564" y="1892"/>
                  </a:lnTo>
                  <a:lnTo>
                    <a:pt x="18212" y="2288"/>
                  </a:lnTo>
                  <a:lnTo>
                    <a:pt x="17816" y="2684"/>
                  </a:lnTo>
                  <a:lnTo>
                    <a:pt x="17596" y="2816"/>
                  </a:lnTo>
                  <a:lnTo>
                    <a:pt x="17376" y="2948"/>
                  </a:lnTo>
                  <a:lnTo>
                    <a:pt x="17113" y="3036"/>
                  </a:lnTo>
                  <a:lnTo>
                    <a:pt x="16849" y="3080"/>
                  </a:lnTo>
                  <a:lnTo>
                    <a:pt x="16541" y="3080"/>
                  </a:lnTo>
                  <a:lnTo>
                    <a:pt x="16233" y="3036"/>
                  </a:lnTo>
                  <a:lnTo>
                    <a:pt x="15925" y="2948"/>
                  </a:lnTo>
                  <a:lnTo>
                    <a:pt x="15705" y="2816"/>
                  </a:lnTo>
                  <a:lnTo>
                    <a:pt x="15441" y="2640"/>
                  </a:lnTo>
                  <a:lnTo>
                    <a:pt x="15177" y="2464"/>
                  </a:lnTo>
                  <a:lnTo>
                    <a:pt x="14693" y="1980"/>
                  </a:lnTo>
                  <a:lnTo>
                    <a:pt x="14165" y="1452"/>
                  </a:lnTo>
                  <a:lnTo>
                    <a:pt x="13901" y="1232"/>
                  </a:lnTo>
                  <a:lnTo>
                    <a:pt x="13593" y="1012"/>
                  </a:lnTo>
                  <a:lnTo>
                    <a:pt x="13242" y="792"/>
                  </a:lnTo>
                  <a:lnTo>
                    <a:pt x="12890" y="661"/>
                  </a:lnTo>
                  <a:lnTo>
                    <a:pt x="12450" y="573"/>
                  </a:lnTo>
                  <a:lnTo>
                    <a:pt x="12010" y="573"/>
                  </a:lnTo>
                  <a:lnTo>
                    <a:pt x="11614" y="617"/>
                  </a:lnTo>
                  <a:lnTo>
                    <a:pt x="11262" y="704"/>
                  </a:lnTo>
                  <a:lnTo>
                    <a:pt x="10954" y="836"/>
                  </a:lnTo>
                  <a:lnTo>
                    <a:pt x="10646" y="1012"/>
                  </a:lnTo>
                  <a:lnTo>
                    <a:pt x="10426" y="1188"/>
                  </a:lnTo>
                  <a:lnTo>
                    <a:pt x="10162" y="1408"/>
                  </a:lnTo>
                  <a:lnTo>
                    <a:pt x="9722" y="1848"/>
                  </a:lnTo>
                  <a:lnTo>
                    <a:pt x="9327" y="2244"/>
                  </a:lnTo>
                  <a:lnTo>
                    <a:pt x="8931" y="2552"/>
                  </a:lnTo>
                  <a:lnTo>
                    <a:pt x="8711" y="2684"/>
                  </a:lnTo>
                  <a:lnTo>
                    <a:pt x="8491" y="2772"/>
                  </a:lnTo>
                  <a:lnTo>
                    <a:pt x="8227" y="2816"/>
                  </a:lnTo>
                  <a:lnTo>
                    <a:pt x="7963" y="2816"/>
                  </a:lnTo>
                  <a:lnTo>
                    <a:pt x="7655" y="2772"/>
                  </a:lnTo>
                  <a:lnTo>
                    <a:pt x="7391" y="2684"/>
                  </a:lnTo>
                  <a:lnTo>
                    <a:pt x="7127" y="2552"/>
                  </a:lnTo>
                  <a:lnTo>
                    <a:pt x="6907" y="2420"/>
                  </a:lnTo>
                  <a:lnTo>
                    <a:pt x="6467" y="2068"/>
                  </a:lnTo>
                  <a:lnTo>
                    <a:pt x="6027" y="1628"/>
                  </a:lnTo>
                  <a:lnTo>
                    <a:pt x="5588" y="1144"/>
                  </a:lnTo>
                  <a:lnTo>
                    <a:pt x="5324" y="924"/>
                  </a:lnTo>
                  <a:lnTo>
                    <a:pt x="5060" y="704"/>
                  </a:lnTo>
                  <a:lnTo>
                    <a:pt x="4796" y="529"/>
                  </a:lnTo>
                  <a:lnTo>
                    <a:pt x="4488" y="353"/>
                  </a:lnTo>
                  <a:lnTo>
                    <a:pt x="4136" y="265"/>
                  </a:lnTo>
                  <a:lnTo>
                    <a:pt x="3740" y="177"/>
                  </a:lnTo>
                  <a:lnTo>
                    <a:pt x="3212" y="177"/>
                  </a:lnTo>
                  <a:lnTo>
                    <a:pt x="2948" y="221"/>
                  </a:lnTo>
                  <a:lnTo>
                    <a:pt x="2684" y="309"/>
                  </a:lnTo>
                  <a:lnTo>
                    <a:pt x="2156" y="485"/>
                  </a:lnTo>
                  <a:lnTo>
                    <a:pt x="1673" y="792"/>
                  </a:lnTo>
                  <a:lnTo>
                    <a:pt x="1189" y="1144"/>
                  </a:lnTo>
                  <a:lnTo>
                    <a:pt x="749" y="1496"/>
                  </a:lnTo>
                  <a:lnTo>
                    <a:pt x="353" y="1892"/>
                  </a:lnTo>
                  <a:lnTo>
                    <a:pt x="1" y="2332"/>
                  </a:lnTo>
                  <a:lnTo>
                    <a:pt x="441" y="2728"/>
                  </a:lnTo>
                  <a:lnTo>
                    <a:pt x="1057" y="2068"/>
                  </a:lnTo>
                  <a:lnTo>
                    <a:pt x="1409" y="1716"/>
                  </a:lnTo>
                  <a:lnTo>
                    <a:pt x="1848" y="1408"/>
                  </a:lnTo>
                  <a:lnTo>
                    <a:pt x="2288" y="1100"/>
                  </a:lnTo>
                  <a:lnTo>
                    <a:pt x="2728" y="924"/>
                  </a:lnTo>
                  <a:lnTo>
                    <a:pt x="3212" y="792"/>
                  </a:lnTo>
                  <a:lnTo>
                    <a:pt x="3432" y="748"/>
                  </a:lnTo>
                  <a:lnTo>
                    <a:pt x="3696" y="792"/>
                  </a:lnTo>
                  <a:lnTo>
                    <a:pt x="3960" y="836"/>
                  </a:lnTo>
                  <a:lnTo>
                    <a:pt x="4268" y="924"/>
                  </a:lnTo>
                  <a:lnTo>
                    <a:pt x="4532" y="1056"/>
                  </a:lnTo>
                  <a:lnTo>
                    <a:pt x="4752" y="1232"/>
                  </a:lnTo>
                  <a:lnTo>
                    <a:pt x="5192" y="1584"/>
                  </a:lnTo>
                  <a:lnTo>
                    <a:pt x="5632" y="2024"/>
                  </a:lnTo>
                  <a:lnTo>
                    <a:pt x="6071" y="2508"/>
                  </a:lnTo>
                  <a:lnTo>
                    <a:pt x="6335" y="2728"/>
                  </a:lnTo>
                  <a:lnTo>
                    <a:pt x="6599" y="2948"/>
                  </a:lnTo>
                  <a:lnTo>
                    <a:pt x="6863" y="3124"/>
                  </a:lnTo>
                  <a:lnTo>
                    <a:pt x="7171" y="3256"/>
                  </a:lnTo>
                  <a:lnTo>
                    <a:pt x="7523" y="3388"/>
                  </a:lnTo>
                  <a:lnTo>
                    <a:pt x="7919" y="3432"/>
                  </a:lnTo>
                  <a:lnTo>
                    <a:pt x="8271" y="3432"/>
                  </a:lnTo>
                  <a:lnTo>
                    <a:pt x="8623" y="3344"/>
                  </a:lnTo>
                  <a:lnTo>
                    <a:pt x="8931" y="3256"/>
                  </a:lnTo>
                  <a:lnTo>
                    <a:pt x="9239" y="3124"/>
                  </a:lnTo>
                  <a:lnTo>
                    <a:pt x="9459" y="2904"/>
                  </a:lnTo>
                  <a:lnTo>
                    <a:pt x="9722" y="2728"/>
                  </a:lnTo>
                  <a:lnTo>
                    <a:pt x="10162" y="2288"/>
                  </a:lnTo>
                  <a:lnTo>
                    <a:pt x="10558" y="1892"/>
                  </a:lnTo>
                  <a:lnTo>
                    <a:pt x="10954" y="1540"/>
                  </a:lnTo>
                  <a:lnTo>
                    <a:pt x="11218" y="1408"/>
                  </a:lnTo>
                  <a:lnTo>
                    <a:pt x="11438" y="1276"/>
                  </a:lnTo>
                  <a:lnTo>
                    <a:pt x="11746" y="1188"/>
                  </a:lnTo>
                  <a:lnTo>
                    <a:pt x="12406" y="1188"/>
                  </a:lnTo>
                  <a:lnTo>
                    <a:pt x="12714" y="1276"/>
                  </a:lnTo>
                  <a:lnTo>
                    <a:pt x="13022" y="1364"/>
                  </a:lnTo>
                  <a:lnTo>
                    <a:pt x="13286" y="1540"/>
                  </a:lnTo>
                  <a:lnTo>
                    <a:pt x="13549" y="1716"/>
                  </a:lnTo>
                  <a:lnTo>
                    <a:pt x="13813" y="1936"/>
                  </a:lnTo>
                  <a:lnTo>
                    <a:pt x="14297" y="2420"/>
                  </a:lnTo>
                  <a:lnTo>
                    <a:pt x="14781" y="2860"/>
                  </a:lnTo>
                  <a:lnTo>
                    <a:pt x="15045" y="3080"/>
                  </a:lnTo>
                  <a:lnTo>
                    <a:pt x="15309" y="3300"/>
                  </a:lnTo>
                  <a:lnTo>
                    <a:pt x="15617" y="3476"/>
                  </a:lnTo>
                  <a:lnTo>
                    <a:pt x="15925" y="3608"/>
                  </a:lnTo>
                  <a:lnTo>
                    <a:pt x="16233" y="3696"/>
                  </a:lnTo>
                  <a:lnTo>
                    <a:pt x="16937" y="3696"/>
                  </a:lnTo>
                  <a:lnTo>
                    <a:pt x="17288" y="3608"/>
                  </a:lnTo>
                  <a:lnTo>
                    <a:pt x="17596" y="3520"/>
                  </a:lnTo>
                  <a:lnTo>
                    <a:pt x="17904" y="3344"/>
                  </a:lnTo>
                  <a:lnTo>
                    <a:pt x="18168" y="3168"/>
                  </a:lnTo>
                  <a:lnTo>
                    <a:pt x="18432" y="2948"/>
                  </a:lnTo>
                  <a:lnTo>
                    <a:pt x="18652" y="2728"/>
                  </a:lnTo>
                  <a:lnTo>
                    <a:pt x="19048" y="2288"/>
                  </a:lnTo>
                  <a:lnTo>
                    <a:pt x="19400" y="1892"/>
                  </a:lnTo>
                  <a:lnTo>
                    <a:pt x="19752" y="1540"/>
                  </a:lnTo>
                  <a:lnTo>
                    <a:pt x="19972" y="1452"/>
                  </a:lnTo>
                  <a:lnTo>
                    <a:pt x="20148" y="1364"/>
                  </a:lnTo>
                  <a:lnTo>
                    <a:pt x="20412" y="1320"/>
                  </a:lnTo>
                  <a:lnTo>
                    <a:pt x="20632" y="1320"/>
                  </a:lnTo>
                  <a:lnTo>
                    <a:pt x="20896" y="1364"/>
                  </a:lnTo>
                  <a:lnTo>
                    <a:pt x="21115" y="1452"/>
                  </a:lnTo>
                  <a:lnTo>
                    <a:pt x="21335" y="1540"/>
                  </a:lnTo>
                  <a:lnTo>
                    <a:pt x="21511" y="1716"/>
                  </a:lnTo>
                  <a:lnTo>
                    <a:pt x="21907" y="2068"/>
                  </a:lnTo>
                  <a:lnTo>
                    <a:pt x="22259" y="2464"/>
                  </a:lnTo>
                  <a:lnTo>
                    <a:pt x="22655" y="2948"/>
                  </a:lnTo>
                  <a:lnTo>
                    <a:pt x="22875" y="3168"/>
                  </a:lnTo>
                  <a:lnTo>
                    <a:pt x="23095" y="3344"/>
                  </a:lnTo>
                  <a:lnTo>
                    <a:pt x="23359" y="3476"/>
                  </a:lnTo>
                  <a:lnTo>
                    <a:pt x="23623" y="3608"/>
                  </a:lnTo>
                  <a:lnTo>
                    <a:pt x="23931" y="3696"/>
                  </a:lnTo>
                  <a:lnTo>
                    <a:pt x="24239" y="3696"/>
                  </a:lnTo>
                  <a:lnTo>
                    <a:pt x="24547" y="3652"/>
                  </a:lnTo>
                  <a:lnTo>
                    <a:pt x="24811" y="3564"/>
                  </a:lnTo>
                  <a:lnTo>
                    <a:pt x="25030" y="3432"/>
                  </a:lnTo>
                  <a:lnTo>
                    <a:pt x="25250" y="3256"/>
                  </a:lnTo>
                  <a:lnTo>
                    <a:pt x="25602" y="2904"/>
                  </a:lnTo>
                  <a:lnTo>
                    <a:pt x="25910" y="2508"/>
                  </a:lnTo>
                  <a:lnTo>
                    <a:pt x="26174" y="2156"/>
                  </a:lnTo>
                  <a:lnTo>
                    <a:pt x="26482" y="1848"/>
                  </a:lnTo>
                  <a:lnTo>
                    <a:pt x="26658" y="1716"/>
                  </a:lnTo>
                  <a:lnTo>
                    <a:pt x="26834" y="1584"/>
                  </a:lnTo>
                  <a:lnTo>
                    <a:pt x="27010" y="1496"/>
                  </a:lnTo>
                  <a:lnTo>
                    <a:pt x="27230" y="1452"/>
                  </a:lnTo>
                  <a:lnTo>
                    <a:pt x="27494" y="1408"/>
                  </a:lnTo>
                  <a:lnTo>
                    <a:pt x="27758" y="1408"/>
                  </a:lnTo>
                  <a:lnTo>
                    <a:pt x="27978" y="1496"/>
                  </a:lnTo>
                  <a:lnTo>
                    <a:pt x="28198" y="1584"/>
                  </a:lnTo>
                  <a:lnTo>
                    <a:pt x="28638" y="1892"/>
                  </a:lnTo>
                  <a:lnTo>
                    <a:pt x="29033" y="2244"/>
                  </a:lnTo>
                  <a:lnTo>
                    <a:pt x="29517" y="2640"/>
                  </a:lnTo>
                  <a:lnTo>
                    <a:pt x="29781" y="2816"/>
                  </a:lnTo>
                  <a:lnTo>
                    <a:pt x="30045" y="2948"/>
                  </a:lnTo>
                  <a:lnTo>
                    <a:pt x="30309" y="3080"/>
                  </a:lnTo>
                  <a:lnTo>
                    <a:pt x="30617" y="3124"/>
                  </a:lnTo>
                  <a:lnTo>
                    <a:pt x="30925" y="3124"/>
                  </a:lnTo>
                  <a:lnTo>
                    <a:pt x="31277" y="3080"/>
                  </a:lnTo>
                  <a:lnTo>
                    <a:pt x="31585" y="2992"/>
                  </a:lnTo>
                  <a:lnTo>
                    <a:pt x="31849" y="2816"/>
                  </a:lnTo>
                  <a:lnTo>
                    <a:pt x="32069" y="2640"/>
                  </a:lnTo>
                  <a:lnTo>
                    <a:pt x="32289" y="2464"/>
                  </a:lnTo>
                  <a:lnTo>
                    <a:pt x="32685" y="2024"/>
                  </a:lnTo>
                  <a:lnTo>
                    <a:pt x="32992" y="1540"/>
                  </a:lnTo>
                  <a:lnTo>
                    <a:pt x="33256" y="1188"/>
                  </a:lnTo>
                  <a:lnTo>
                    <a:pt x="33520" y="880"/>
                  </a:lnTo>
                  <a:lnTo>
                    <a:pt x="33652" y="748"/>
                  </a:lnTo>
                  <a:lnTo>
                    <a:pt x="33784" y="661"/>
                  </a:lnTo>
                  <a:lnTo>
                    <a:pt x="33916" y="617"/>
                  </a:lnTo>
                  <a:lnTo>
                    <a:pt x="34048" y="573"/>
                  </a:lnTo>
                  <a:lnTo>
                    <a:pt x="34224" y="617"/>
                  </a:lnTo>
                  <a:lnTo>
                    <a:pt x="34400" y="661"/>
                  </a:lnTo>
                  <a:lnTo>
                    <a:pt x="34620" y="836"/>
                  </a:lnTo>
                  <a:lnTo>
                    <a:pt x="34840" y="1056"/>
                  </a:lnTo>
                  <a:lnTo>
                    <a:pt x="35104" y="1408"/>
                  </a:lnTo>
                  <a:lnTo>
                    <a:pt x="35412" y="1892"/>
                  </a:lnTo>
                  <a:lnTo>
                    <a:pt x="35720" y="2508"/>
                  </a:lnTo>
                  <a:lnTo>
                    <a:pt x="36028" y="3300"/>
                  </a:lnTo>
                  <a:lnTo>
                    <a:pt x="36599" y="3080"/>
                  </a:lnTo>
                  <a:lnTo>
                    <a:pt x="36292" y="2376"/>
                  </a:lnTo>
                  <a:lnTo>
                    <a:pt x="35984" y="1716"/>
                  </a:lnTo>
                  <a:lnTo>
                    <a:pt x="35676" y="1188"/>
                  </a:lnTo>
                  <a:lnTo>
                    <a:pt x="35368" y="748"/>
                  </a:lnTo>
                  <a:lnTo>
                    <a:pt x="35060" y="441"/>
                  </a:lnTo>
                  <a:lnTo>
                    <a:pt x="34752" y="177"/>
                  </a:lnTo>
                  <a:lnTo>
                    <a:pt x="34400" y="45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42500" y="2971300"/>
              <a:ext cx="913900" cy="91300"/>
            </a:xfrm>
            <a:custGeom>
              <a:rect b="b" l="l" r="r" t="t"/>
              <a:pathLst>
                <a:path extrusionOk="0" h="3652" w="36556">
                  <a:moveTo>
                    <a:pt x="3872" y="1"/>
                  </a:moveTo>
                  <a:lnTo>
                    <a:pt x="3652" y="45"/>
                  </a:lnTo>
                  <a:lnTo>
                    <a:pt x="3476" y="89"/>
                  </a:lnTo>
                  <a:lnTo>
                    <a:pt x="3300" y="221"/>
                  </a:lnTo>
                  <a:lnTo>
                    <a:pt x="3168" y="353"/>
                  </a:lnTo>
                  <a:lnTo>
                    <a:pt x="2860" y="661"/>
                  </a:lnTo>
                  <a:lnTo>
                    <a:pt x="2596" y="1013"/>
                  </a:lnTo>
                  <a:lnTo>
                    <a:pt x="2332" y="1320"/>
                  </a:lnTo>
                  <a:lnTo>
                    <a:pt x="2068" y="1628"/>
                  </a:lnTo>
                  <a:lnTo>
                    <a:pt x="1936" y="1716"/>
                  </a:lnTo>
                  <a:lnTo>
                    <a:pt x="1760" y="1804"/>
                  </a:lnTo>
                  <a:lnTo>
                    <a:pt x="1629" y="1892"/>
                  </a:lnTo>
                  <a:lnTo>
                    <a:pt x="1365" y="1892"/>
                  </a:lnTo>
                  <a:lnTo>
                    <a:pt x="1233" y="1848"/>
                  </a:lnTo>
                  <a:lnTo>
                    <a:pt x="969" y="1672"/>
                  </a:lnTo>
                  <a:lnTo>
                    <a:pt x="529" y="1276"/>
                  </a:lnTo>
                  <a:lnTo>
                    <a:pt x="397" y="1189"/>
                  </a:lnTo>
                  <a:lnTo>
                    <a:pt x="1" y="1628"/>
                  </a:lnTo>
                  <a:lnTo>
                    <a:pt x="133" y="1760"/>
                  </a:lnTo>
                  <a:lnTo>
                    <a:pt x="485" y="2024"/>
                  </a:lnTo>
                  <a:lnTo>
                    <a:pt x="793" y="2288"/>
                  </a:lnTo>
                  <a:lnTo>
                    <a:pt x="1145" y="2464"/>
                  </a:lnTo>
                  <a:lnTo>
                    <a:pt x="1321" y="2508"/>
                  </a:lnTo>
                  <a:lnTo>
                    <a:pt x="1453" y="2508"/>
                  </a:lnTo>
                  <a:lnTo>
                    <a:pt x="1717" y="2464"/>
                  </a:lnTo>
                  <a:lnTo>
                    <a:pt x="1980" y="2376"/>
                  </a:lnTo>
                  <a:lnTo>
                    <a:pt x="2200" y="2288"/>
                  </a:lnTo>
                  <a:lnTo>
                    <a:pt x="2420" y="2112"/>
                  </a:lnTo>
                  <a:lnTo>
                    <a:pt x="2772" y="1760"/>
                  </a:lnTo>
                  <a:lnTo>
                    <a:pt x="3080" y="1364"/>
                  </a:lnTo>
                  <a:lnTo>
                    <a:pt x="3300" y="1101"/>
                  </a:lnTo>
                  <a:lnTo>
                    <a:pt x="3476" y="837"/>
                  </a:lnTo>
                  <a:lnTo>
                    <a:pt x="3696" y="661"/>
                  </a:lnTo>
                  <a:lnTo>
                    <a:pt x="3828" y="617"/>
                  </a:lnTo>
                  <a:lnTo>
                    <a:pt x="3916" y="573"/>
                  </a:lnTo>
                  <a:lnTo>
                    <a:pt x="4048" y="573"/>
                  </a:lnTo>
                  <a:lnTo>
                    <a:pt x="4136" y="617"/>
                  </a:lnTo>
                  <a:lnTo>
                    <a:pt x="4356" y="793"/>
                  </a:lnTo>
                  <a:lnTo>
                    <a:pt x="4576" y="1057"/>
                  </a:lnTo>
                  <a:lnTo>
                    <a:pt x="4796" y="1452"/>
                  </a:lnTo>
                  <a:lnTo>
                    <a:pt x="5060" y="1892"/>
                  </a:lnTo>
                  <a:lnTo>
                    <a:pt x="5368" y="2288"/>
                  </a:lnTo>
                  <a:lnTo>
                    <a:pt x="5544" y="2464"/>
                  </a:lnTo>
                  <a:lnTo>
                    <a:pt x="5763" y="2640"/>
                  </a:lnTo>
                  <a:lnTo>
                    <a:pt x="5983" y="2728"/>
                  </a:lnTo>
                  <a:lnTo>
                    <a:pt x="6247" y="2816"/>
                  </a:lnTo>
                  <a:lnTo>
                    <a:pt x="6555" y="2860"/>
                  </a:lnTo>
                  <a:lnTo>
                    <a:pt x="6863" y="2816"/>
                  </a:lnTo>
                  <a:lnTo>
                    <a:pt x="7171" y="2728"/>
                  </a:lnTo>
                  <a:lnTo>
                    <a:pt x="7435" y="2552"/>
                  </a:lnTo>
                  <a:lnTo>
                    <a:pt x="7699" y="2376"/>
                  </a:lnTo>
                  <a:lnTo>
                    <a:pt x="7919" y="2156"/>
                  </a:lnTo>
                  <a:lnTo>
                    <a:pt x="8359" y="1672"/>
                  </a:lnTo>
                  <a:lnTo>
                    <a:pt x="8799" y="1189"/>
                  </a:lnTo>
                  <a:lnTo>
                    <a:pt x="9151" y="881"/>
                  </a:lnTo>
                  <a:lnTo>
                    <a:pt x="9327" y="793"/>
                  </a:lnTo>
                  <a:lnTo>
                    <a:pt x="9502" y="705"/>
                  </a:lnTo>
                  <a:lnTo>
                    <a:pt x="9898" y="705"/>
                  </a:lnTo>
                  <a:lnTo>
                    <a:pt x="10030" y="749"/>
                  </a:lnTo>
                  <a:lnTo>
                    <a:pt x="10162" y="837"/>
                  </a:lnTo>
                  <a:lnTo>
                    <a:pt x="10382" y="1057"/>
                  </a:lnTo>
                  <a:lnTo>
                    <a:pt x="10558" y="1320"/>
                  </a:lnTo>
                  <a:lnTo>
                    <a:pt x="10734" y="1628"/>
                  </a:lnTo>
                  <a:lnTo>
                    <a:pt x="10998" y="2024"/>
                  </a:lnTo>
                  <a:lnTo>
                    <a:pt x="11306" y="2376"/>
                  </a:lnTo>
                  <a:lnTo>
                    <a:pt x="11482" y="2552"/>
                  </a:lnTo>
                  <a:lnTo>
                    <a:pt x="11658" y="2684"/>
                  </a:lnTo>
                  <a:lnTo>
                    <a:pt x="11878" y="2816"/>
                  </a:lnTo>
                  <a:lnTo>
                    <a:pt x="12142" y="2904"/>
                  </a:lnTo>
                  <a:lnTo>
                    <a:pt x="12406" y="2948"/>
                  </a:lnTo>
                  <a:lnTo>
                    <a:pt x="12582" y="2904"/>
                  </a:lnTo>
                  <a:lnTo>
                    <a:pt x="12802" y="2904"/>
                  </a:lnTo>
                  <a:lnTo>
                    <a:pt x="12978" y="2816"/>
                  </a:lnTo>
                  <a:lnTo>
                    <a:pt x="13286" y="2640"/>
                  </a:lnTo>
                  <a:lnTo>
                    <a:pt x="13549" y="2420"/>
                  </a:lnTo>
                  <a:lnTo>
                    <a:pt x="13769" y="2288"/>
                  </a:lnTo>
                  <a:lnTo>
                    <a:pt x="13989" y="2112"/>
                  </a:lnTo>
                  <a:lnTo>
                    <a:pt x="14253" y="1980"/>
                  </a:lnTo>
                  <a:lnTo>
                    <a:pt x="14561" y="1892"/>
                  </a:lnTo>
                  <a:lnTo>
                    <a:pt x="15177" y="1892"/>
                  </a:lnTo>
                  <a:lnTo>
                    <a:pt x="15441" y="1980"/>
                  </a:lnTo>
                  <a:lnTo>
                    <a:pt x="15661" y="2068"/>
                  </a:lnTo>
                  <a:lnTo>
                    <a:pt x="15881" y="2244"/>
                  </a:lnTo>
                  <a:lnTo>
                    <a:pt x="16145" y="2376"/>
                  </a:lnTo>
                  <a:lnTo>
                    <a:pt x="16585" y="2772"/>
                  </a:lnTo>
                  <a:lnTo>
                    <a:pt x="16937" y="3080"/>
                  </a:lnTo>
                  <a:lnTo>
                    <a:pt x="17332" y="3344"/>
                  </a:lnTo>
                  <a:lnTo>
                    <a:pt x="17552" y="3476"/>
                  </a:lnTo>
                  <a:lnTo>
                    <a:pt x="17772" y="3564"/>
                  </a:lnTo>
                  <a:lnTo>
                    <a:pt x="17992" y="3608"/>
                  </a:lnTo>
                  <a:lnTo>
                    <a:pt x="18212" y="3652"/>
                  </a:lnTo>
                  <a:lnTo>
                    <a:pt x="18432" y="3608"/>
                  </a:lnTo>
                  <a:lnTo>
                    <a:pt x="18696" y="3564"/>
                  </a:lnTo>
                  <a:lnTo>
                    <a:pt x="18960" y="3432"/>
                  </a:lnTo>
                  <a:lnTo>
                    <a:pt x="19224" y="3256"/>
                  </a:lnTo>
                  <a:lnTo>
                    <a:pt x="19444" y="3080"/>
                  </a:lnTo>
                  <a:lnTo>
                    <a:pt x="19620" y="2860"/>
                  </a:lnTo>
                  <a:lnTo>
                    <a:pt x="19928" y="2332"/>
                  </a:lnTo>
                  <a:lnTo>
                    <a:pt x="20236" y="1848"/>
                  </a:lnTo>
                  <a:lnTo>
                    <a:pt x="20412" y="1408"/>
                  </a:lnTo>
                  <a:lnTo>
                    <a:pt x="20632" y="1057"/>
                  </a:lnTo>
                  <a:lnTo>
                    <a:pt x="20764" y="925"/>
                  </a:lnTo>
                  <a:lnTo>
                    <a:pt x="20896" y="837"/>
                  </a:lnTo>
                  <a:lnTo>
                    <a:pt x="21028" y="749"/>
                  </a:lnTo>
                  <a:lnTo>
                    <a:pt x="21159" y="705"/>
                  </a:lnTo>
                  <a:lnTo>
                    <a:pt x="21291" y="749"/>
                  </a:lnTo>
                  <a:lnTo>
                    <a:pt x="21423" y="793"/>
                  </a:lnTo>
                  <a:lnTo>
                    <a:pt x="21555" y="837"/>
                  </a:lnTo>
                  <a:lnTo>
                    <a:pt x="21687" y="969"/>
                  </a:lnTo>
                  <a:lnTo>
                    <a:pt x="21907" y="1320"/>
                  </a:lnTo>
                  <a:lnTo>
                    <a:pt x="22215" y="1760"/>
                  </a:lnTo>
                  <a:lnTo>
                    <a:pt x="22523" y="2244"/>
                  </a:lnTo>
                  <a:lnTo>
                    <a:pt x="22919" y="2728"/>
                  </a:lnTo>
                  <a:lnTo>
                    <a:pt x="23139" y="2948"/>
                  </a:lnTo>
                  <a:lnTo>
                    <a:pt x="23359" y="3124"/>
                  </a:lnTo>
                  <a:lnTo>
                    <a:pt x="23623" y="3256"/>
                  </a:lnTo>
                  <a:lnTo>
                    <a:pt x="23931" y="3344"/>
                  </a:lnTo>
                  <a:lnTo>
                    <a:pt x="24283" y="3388"/>
                  </a:lnTo>
                  <a:lnTo>
                    <a:pt x="24591" y="3344"/>
                  </a:lnTo>
                  <a:lnTo>
                    <a:pt x="24855" y="3256"/>
                  </a:lnTo>
                  <a:lnTo>
                    <a:pt x="25162" y="3124"/>
                  </a:lnTo>
                  <a:lnTo>
                    <a:pt x="25382" y="2948"/>
                  </a:lnTo>
                  <a:lnTo>
                    <a:pt x="25646" y="2772"/>
                  </a:lnTo>
                  <a:lnTo>
                    <a:pt x="26086" y="2332"/>
                  </a:lnTo>
                  <a:lnTo>
                    <a:pt x="26482" y="1936"/>
                  </a:lnTo>
                  <a:lnTo>
                    <a:pt x="26878" y="1584"/>
                  </a:lnTo>
                  <a:lnTo>
                    <a:pt x="27098" y="1452"/>
                  </a:lnTo>
                  <a:lnTo>
                    <a:pt x="27318" y="1408"/>
                  </a:lnTo>
                  <a:lnTo>
                    <a:pt x="27582" y="1364"/>
                  </a:lnTo>
                  <a:lnTo>
                    <a:pt x="27802" y="1364"/>
                  </a:lnTo>
                  <a:lnTo>
                    <a:pt x="28022" y="1408"/>
                  </a:lnTo>
                  <a:lnTo>
                    <a:pt x="28154" y="1496"/>
                  </a:lnTo>
                  <a:lnTo>
                    <a:pt x="28462" y="1716"/>
                  </a:lnTo>
                  <a:lnTo>
                    <a:pt x="28682" y="1980"/>
                  </a:lnTo>
                  <a:lnTo>
                    <a:pt x="28901" y="2288"/>
                  </a:lnTo>
                  <a:lnTo>
                    <a:pt x="29165" y="2640"/>
                  </a:lnTo>
                  <a:lnTo>
                    <a:pt x="29473" y="2992"/>
                  </a:lnTo>
                  <a:lnTo>
                    <a:pt x="29649" y="3124"/>
                  </a:lnTo>
                  <a:lnTo>
                    <a:pt x="29869" y="3256"/>
                  </a:lnTo>
                  <a:lnTo>
                    <a:pt x="30089" y="3344"/>
                  </a:lnTo>
                  <a:lnTo>
                    <a:pt x="30353" y="3432"/>
                  </a:lnTo>
                  <a:lnTo>
                    <a:pt x="31013" y="3432"/>
                  </a:lnTo>
                  <a:lnTo>
                    <a:pt x="31321" y="3344"/>
                  </a:lnTo>
                  <a:lnTo>
                    <a:pt x="31629" y="3212"/>
                  </a:lnTo>
                  <a:lnTo>
                    <a:pt x="31893" y="3036"/>
                  </a:lnTo>
                  <a:lnTo>
                    <a:pt x="32113" y="2860"/>
                  </a:lnTo>
                  <a:lnTo>
                    <a:pt x="32597" y="2464"/>
                  </a:lnTo>
                  <a:lnTo>
                    <a:pt x="33036" y="2112"/>
                  </a:lnTo>
                  <a:lnTo>
                    <a:pt x="33432" y="1848"/>
                  </a:lnTo>
                  <a:lnTo>
                    <a:pt x="33652" y="1760"/>
                  </a:lnTo>
                  <a:lnTo>
                    <a:pt x="33872" y="1672"/>
                  </a:lnTo>
                  <a:lnTo>
                    <a:pt x="34092" y="1672"/>
                  </a:lnTo>
                  <a:lnTo>
                    <a:pt x="34312" y="1716"/>
                  </a:lnTo>
                  <a:lnTo>
                    <a:pt x="34576" y="1804"/>
                  </a:lnTo>
                  <a:lnTo>
                    <a:pt x="34840" y="1892"/>
                  </a:lnTo>
                  <a:lnTo>
                    <a:pt x="35324" y="2244"/>
                  </a:lnTo>
                  <a:lnTo>
                    <a:pt x="35720" y="2596"/>
                  </a:lnTo>
                  <a:lnTo>
                    <a:pt x="35896" y="2816"/>
                  </a:lnTo>
                  <a:lnTo>
                    <a:pt x="36028" y="2992"/>
                  </a:lnTo>
                  <a:lnTo>
                    <a:pt x="36555" y="2684"/>
                  </a:lnTo>
                  <a:lnTo>
                    <a:pt x="36380" y="2464"/>
                  </a:lnTo>
                  <a:lnTo>
                    <a:pt x="36204" y="2200"/>
                  </a:lnTo>
                  <a:lnTo>
                    <a:pt x="35940" y="1980"/>
                  </a:lnTo>
                  <a:lnTo>
                    <a:pt x="35676" y="1760"/>
                  </a:lnTo>
                  <a:lnTo>
                    <a:pt x="35412" y="1540"/>
                  </a:lnTo>
                  <a:lnTo>
                    <a:pt x="35104" y="1364"/>
                  </a:lnTo>
                  <a:lnTo>
                    <a:pt x="34796" y="1232"/>
                  </a:lnTo>
                  <a:lnTo>
                    <a:pt x="34488" y="1101"/>
                  </a:lnTo>
                  <a:lnTo>
                    <a:pt x="34136" y="1057"/>
                  </a:lnTo>
                  <a:lnTo>
                    <a:pt x="33828" y="1101"/>
                  </a:lnTo>
                  <a:lnTo>
                    <a:pt x="33520" y="1145"/>
                  </a:lnTo>
                  <a:lnTo>
                    <a:pt x="33212" y="1276"/>
                  </a:lnTo>
                  <a:lnTo>
                    <a:pt x="32948" y="1452"/>
                  </a:lnTo>
                  <a:lnTo>
                    <a:pt x="32684" y="1628"/>
                  </a:lnTo>
                  <a:lnTo>
                    <a:pt x="32201" y="2024"/>
                  </a:lnTo>
                  <a:lnTo>
                    <a:pt x="31805" y="2376"/>
                  </a:lnTo>
                  <a:lnTo>
                    <a:pt x="31365" y="2640"/>
                  </a:lnTo>
                  <a:lnTo>
                    <a:pt x="31145" y="2728"/>
                  </a:lnTo>
                  <a:lnTo>
                    <a:pt x="30925" y="2816"/>
                  </a:lnTo>
                  <a:lnTo>
                    <a:pt x="30705" y="2860"/>
                  </a:lnTo>
                  <a:lnTo>
                    <a:pt x="30485" y="2816"/>
                  </a:lnTo>
                  <a:lnTo>
                    <a:pt x="30265" y="2772"/>
                  </a:lnTo>
                  <a:lnTo>
                    <a:pt x="30133" y="2728"/>
                  </a:lnTo>
                  <a:lnTo>
                    <a:pt x="29869" y="2508"/>
                  </a:lnTo>
                  <a:lnTo>
                    <a:pt x="29605" y="2244"/>
                  </a:lnTo>
                  <a:lnTo>
                    <a:pt x="29385" y="1936"/>
                  </a:lnTo>
                  <a:lnTo>
                    <a:pt x="29121" y="1584"/>
                  </a:lnTo>
                  <a:lnTo>
                    <a:pt x="28813" y="1232"/>
                  </a:lnTo>
                  <a:lnTo>
                    <a:pt x="28638" y="1101"/>
                  </a:lnTo>
                  <a:lnTo>
                    <a:pt x="28418" y="969"/>
                  </a:lnTo>
                  <a:lnTo>
                    <a:pt x="28198" y="837"/>
                  </a:lnTo>
                  <a:lnTo>
                    <a:pt x="27934" y="793"/>
                  </a:lnTo>
                  <a:lnTo>
                    <a:pt x="27582" y="749"/>
                  </a:lnTo>
                  <a:lnTo>
                    <a:pt x="27230" y="793"/>
                  </a:lnTo>
                  <a:lnTo>
                    <a:pt x="26922" y="881"/>
                  </a:lnTo>
                  <a:lnTo>
                    <a:pt x="26658" y="1057"/>
                  </a:lnTo>
                  <a:lnTo>
                    <a:pt x="26394" y="1232"/>
                  </a:lnTo>
                  <a:lnTo>
                    <a:pt x="26130" y="1452"/>
                  </a:lnTo>
                  <a:lnTo>
                    <a:pt x="25646" y="1892"/>
                  </a:lnTo>
                  <a:lnTo>
                    <a:pt x="25250" y="2288"/>
                  </a:lnTo>
                  <a:lnTo>
                    <a:pt x="24899" y="2596"/>
                  </a:lnTo>
                  <a:lnTo>
                    <a:pt x="24679" y="2684"/>
                  </a:lnTo>
                  <a:lnTo>
                    <a:pt x="24503" y="2772"/>
                  </a:lnTo>
                  <a:lnTo>
                    <a:pt x="24283" y="2816"/>
                  </a:lnTo>
                  <a:lnTo>
                    <a:pt x="24063" y="2772"/>
                  </a:lnTo>
                  <a:lnTo>
                    <a:pt x="23843" y="2684"/>
                  </a:lnTo>
                  <a:lnTo>
                    <a:pt x="23667" y="2596"/>
                  </a:lnTo>
                  <a:lnTo>
                    <a:pt x="23491" y="2464"/>
                  </a:lnTo>
                  <a:lnTo>
                    <a:pt x="23315" y="2288"/>
                  </a:lnTo>
                  <a:lnTo>
                    <a:pt x="23007" y="1892"/>
                  </a:lnTo>
                  <a:lnTo>
                    <a:pt x="22699" y="1408"/>
                  </a:lnTo>
                  <a:lnTo>
                    <a:pt x="22391" y="925"/>
                  </a:lnTo>
                  <a:lnTo>
                    <a:pt x="22215" y="705"/>
                  </a:lnTo>
                  <a:lnTo>
                    <a:pt x="22039" y="485"/>
                  </a:lnTo>
                  <a:lnTo>
                    <a:pt x="21863" y="353"/>
                  </a:lnTo>
                  <a:lnTo>
                    <a:pt x="21643" y="221"/>
                  </a:lnTo>
                  <a:lnTo>
                    <a:pt x="21379" y="133"/>
                  </a:lnTo>
                  <a:lnTo>
                    <a:pt x="21115" y="133"/>
                  </a:lnTo>
                  <a:lnTo>
                    <a:pt x="20852" y="177"/>
                  </a:lnTo>
                  <a:lnTo>
                    <a:pt x="20632" y="265"/>
                  </a:lnTo>
                  <a:lnTo>
                    <a:pt x="20412" y="441"/>
                  </a:lnTo>
                  <a:lnTo>
                    <a:pt x="20236" y="617"/>
                  </a:lnTo>
                  <a:lnTo>
                    <a:pt x="19928" y="1057"/>
                  </a:lnTo>
                  <a:lnTo>
                    <a:pt x="19664" y="1540"/>
                  </a:lnTo>
                  <a:lnTo>
                    <a:pt x="19444" y="2024"/>
                  </a:lnTo>
                  <a:lnTo>
                    <a:pt x="19180" y="2420"/>
                  </a:lnTo>
                  <a:lnTo>
                    <a:pt x="19048" y="2596"/>
                  </a:lnTo>
                  <a:lnTo>
                    <a:pt x="18872" y="2772"/>
                  </a:lnTo>
                  <a:lnTo>
                    <a:pt x="18696" y="2904"/>
                  </a:lnTo>
                  <a:lnTo>
                    <a:pt x="18520" y="2992"/>
                  </a:lnTo>
                  <a:lnTo>
                    <a:pt x="18300" y="3036"/>
                  </a:lnTo>
                  <a:lnTo>
                    <a:pt x="18124" y="3036"/>
                  </a:lnTo>
                  <a:lnTo>
                    <a:pt x="17948" y="2992"/>
                  </a:lnTo>
                  <a:lnTo>
                    <a:pt x="17772" y="2904"/>
                  </a:lnTo>
                  <a:lnTo>
                    <a:pt x="17376" y="2684"/>
                  </a:lnTo>
                  <a:lnTo>
                    <a:pt x="16981" y="2332"/>
                  </a:lnTo>
                  <a:lnTo>
                    <a:pt x="16497" y="1892"/>
                  </a:lnTo>
                  <a:lnTo>
                    <a:pt x="16189" y="1716"/>
                  </a:lnTo>
                  <a:lnTo>
                    <a:pt x="15925" y="1540"/>
                  </a:lnTo>
                  <a:lnTo>
                    <a:pt x="15573" y="1408"/>
                  </a:lnTo>
                  <a:lnTo>
                    <a:pt x="15265" y="1320"/>
                  </a:lnTo>
                  <a:lnTo>
                    <a:pt x="14869" y="1276"/>
                  </a:lnTo>
                  <a:lnTo>
                    <a:pt x="14473" y="1320"/>
                  </a:lnTo>
                  <a:lnTo>
                    <a:pt x="14077" y="1408"/>
                  </a:lnTo>
                  <a:lnTo>
                    <a:pt x="13725" y="1584"/>
                  </a:lnTo>
                  <a:lnTo>
                    <a:pt x="13417" y="1760"/>
                  </a:lnTo>
                  <a:lnTo>
                    <a:pt x="13198" y="1980"/>
                  </a:lnTo>
                  <a:lnTo>
                    <a:pt x="12934" y="2156"/>
                  </a:lnTo>
                  <a:lnTo>
                    <a:pt x="12714" y="2288"/>
                  </a:lnTo>
                  <a:lnTo>
                    <a:pt x="12538" y="2332"/>
                  </a:lnTo>
                  <a:lnTo>
                    <a:pt x="12274" y="2332"/>
                  </a:lnTo>
                  <a:lnTo>
                    <a:pt x="12098" y="2244"/>
                  </a:lnTo>
                  <a:lnTo>
                    <a:pt x="11966" y="2156"/>
                  </a:lnTo>
                  <a:lnTo>
                    <a:pt x="11702" y="1936"/>
                  </a:lnTo>
                  <a:lnTo>
                    <a:pt x="11482" y="1672"/>
                  </a:lnTo>
                  <a:lnTo>
                    <a:pt x="11262" y="1320"/>
                  </a:lnTo>
                  <a:lnTo>
                    <a:pt x="11042" y="969"/>
                  </a:lnTo>
                  <a:lnTo>
                    <a:pt x="10778" y="617"/>
                  </a:lnTo>
                  <a:lnTo>
                    <a:pt x="10602" y="441"/>
                  </a:lnTo>
                  <a:lnTo>
                    <a:pt x="10426" y="309"/>
                  </a:lnTo>
                  <a:lnTo>
                    <a:pt x="10250" y="221"/>
                  </a:lnTo>
                  <a:lnTo>
                    <a:pt x="10030" y="133"/>
                  </a:lnTo>
                  <a:lnTo>
                    <a:pt x="9722" y="89"/>
                  </a:lnTo>
                  <a:lnTo>
                    <a:pt x="9415" y="133"/>
                  </a:lnTo>
                  <a:lnTo>
                    <a:pt x="9107" y="221"/>
                  </a:lnTo>
                  <a:lnTo>
                    <a:pt x="8843" y="353"/>
                  </a:lnTo>
                  <a:lnTo>
                    <a:pt x="8623" y="573"/>
                  </a:lnTo>
                  <a:lnTo>
                    <a:pt x="8359" y="793"/>
                  </a:lnTo>
                  <a:lnTo>
                    <a:pt x="7919" y="1276"/>
                  </a:lnTo>
                  <a:lnTo>
                    <a:pt x="7523" y="1672"/>
                  </a:lnTo>
                  <a:lnTo>
                    <a:pt x="7171" y="2024"/>
                  </a:lnTo>
                  <a:lnTo>
                    <a:pt x="6995" y="2156"/>
                  </a:lnTo>
                  <a:lnTo>
                    <a:pt x="6775" y="2244"/>
                  </a:lnTo>
                  <a:lnTo>
                    <a:pt x="6379" y="2244"/>
                  </a:lnTo>
                  <a:lnTo>
                    <a:pt x="6203" y="2200"/>
                  </a:lnTo>
                  <a:lnTo>
                    <a:pt x="6027" y="2112"/>
                  </a:lnTo>
                  <a:lnTo>
                    <a:pt x="5763" y="1848"/>
                  </a:lnTo>
                  <a:lnTo>
                    <a:pt x="5544" y="1496"/>
                  </a:lnTo>
                  <a:lnTo>
                    <a:pt x="5324" y="1145"/>
                  </a:lnTo>
                  <a:lnTo>
                    <a:pt x="5016" y="705"/>
                  </a:lnTo>
                  <a:lnTo>
                    <a:pt x="4884" y="485"/>
                  </a:lnTo>
                  <a:lnTo>
                    <a:pt x="4708" y="309"/>
                  </a:lnTo>
                  <a:lnTo>
                    <a:pt x="4532" y="177"/>
                  </a:lnTo>
                  <a:lnTo>
                    <a:pt x="4356" y="45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5"/>
          <p:cNvGrpSpPr/>
          <p:nvPr/>
        </p:nvGrpSpPr>
        <p:grpSpPr>
          <a:xfrm>
            <a:off x="3779378" y="4744214"/>
            <a:ext cx="1852444" cy="540461"/>
            <a:chOff x="1444500" y="3819175"/>
            <a:chExt cx="889700" cy="259575"/>
          </a:xfrm>
        </p:grpSpPr>
        <p:sp>
          <p:nvSpPr>
            <p:cNvPr id="164" name="Google Shape;164;p5"/>
            <p:cNvSpPr/>
            <p:nvPr/>
          </p:nvSpPr>
          <p:spPr>
            <a:xfrm>
              <a:off x="1444500" y="3819175"/>
              <a:ext cx="28625" cy="250775"/>
            </a:xfrm>
            <a:custGeom>
              <a:rect b="b" l="l" r="r" t="t"/>
              <a:pathLst>
                <a:path extrusionOk="0" h="10031" w="1145">
                  <a:moveTo>
                    <a:pt x="264" y="1"/>
                  </a:moveTo>
                  <a:lnTo>
                    <a:pt x="132" y="45"/>
                  </a:lnTo>
                  <a:lnTo>
                    <a:pt x="44" y="89"/>
                  </a:lnTo>
                  <a:lnTo>
                    <a:pt x="1" y="221"/>
                  </a:lnTo>
                  <a:lnTo>
                    <a:pt x="1" y="309"/>
                  </a:lnTo>
                  <a:lnTo>
                    <a:pt x="220" y="2640"/>
                  </a:lnTo>
                  <a:lnTo>
                    <a:pt x="396" y="5016"/>
                  </a:lnTo>
                  <a:lnTo>
                    <a:pt x="484" y="7347"/>
                  </a:lnTo>
                  <a:lnTo>
                    <a:pt x="528" y="9722"/>
                  </a:lnTo>
                  <a:lnTo>
                    <a:pt x="528" y="9810"/>
                  </a:lnTo>
                  <a:lnTo>
                    <a:pt x="616" y="9942"/>
                  </a:lnTo>
                  <a:lnTo>
                    <a:pt x="704" y="9986"/>
                  </a:lnTo>
                  <a:lnTo>
                    <a:pt x="836" y="10030"/>
                  </a:lnTo>
                  <a:lnTo>
                    <a:pt x="924" y="9986"/>
                  </a:lnTo>
                  <a:lnTo>
                    <a:pt x="1056" y="9942"/>
                  </a:lnTo>
                  <a:lnTo>
                    <a:pt x="1100" y="9810"/>
                  </a:lnTo>
                  <a:lnTo>
                    <a:pt x="1144" y="9722"/>
                  </a:lnTo>
                  <a:lnTo>
                    <a:pt x="1100" y="7347"/>
                  </a:lnTo>
                  <a:lnTo>
                    <a:pt x="1012" y="4972"/>
                  </a:lnTo>
                  <a:lnTo>
                    <a:pt x="836" y="2596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481900" y="3849975"/>
              <a:ext cx="33000" cy="201275"/>
            </a:xfrm>
            <a:custGeom>
              <a:rect b="b" l="l" r="r" t="t"/>
              <a:pathLst>
                <a:path extrusionOk="0" h="8051" w="1320">
                  <a:moveTo>
                    <a:pt x="132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704" y="7787"/>
                  </a:lnTo>
                  <a:lnTo>
                    <a:pt x="748" y="7875"/>
                  </a:lnTo>
                  <a:lnTo>
                    <a:pt x="792" y="7963"/>
                  </a:lnTo>
                  <a:lnTo>
                    <a:pt x="880" y="8007"/>
                  </a:lnTo>
                  <a:lnTo>
                    <a:pt x="1012" y="8051"/>
                  </a:lnTo>
                  <a:lnTo>
                    <a:pt x="1144" y="8007"/>
                  </a:lnTo>
                  <a:lnTo>
                    <a:pt x="1232" y="7919"/>
                  </a:lnTo>
                  <a:lnTo>
                    <a:pt x="1276" y="7831"/>
                  </a:lnTo>
                  <a:lnTo>
                    <a:pt x="1320" y="7699"/>
                  </a:lnTo>
                  <a:lnTo>
                    <a:pt x="572" y="265"/>
                  </a:lnTo>
                  <a:lnTo>
                    <a:pt x="528" y="133"/>
                  </a:lnTo>
                  <a:lnTo>
                    <a:pt x="484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1540175" y="38664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484" y="7523"/>
                  </a:lnTo>
                  <a:lnTo>
                    <a:pt x="484" y="7654"/>
                  </a:lnTo>
                  <a:lnTo>
                    <a:pt x="572" y="7742"/>
                  </a:lnTo>
                  <a:lnTo>
                    <a:pt x="660" y="7786"/>
                  </a:lnTo>
                  <a:lnTo>
                    <a:pt x="880" y="7786"/>
                  </a:lnTo>
                  <a:lnTo>
                    <a:pt x="1012" y="7698"/>
                  </a:lnTo>
                  <a:lnTo>
                    <a:pt x="1056" y="7610"/>
                  </a:lnTo>
                  <a:lnTo>
                    <a:pt x="1056" y="7479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1585275" y="3870875"/>
              <a:ext cx="15400" cy="173775"/>
            </a:xfrm>
            <a:custGeom>
              <a:rect b="b" l="l" r="r" t="t"/>
              <a:pathLst>
                <a:path extrusionOk="0" h="6951" w="616">
                  <a:moveTo>
                    <a:pt x="308" y="0"/>
                  </a:moveTo>
                  <a:lnTo>
                    <a:pt x="220" y="44"/>
                  </a:lnTo>
                  <a:lnTo>
                    <a:pt x="88" y="88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0" y="6643"/>
                  </a:lnTo>
                  <a:lnTo>
                    <a:pt x="0" y="6731"/>
                  </a:lnTo>
                  <a:lnTo>
                    <a:pt x="88" y="6863"/>
                  </a:lnTo>
                  <a:lnTo>
                    <a:pt x="176" y="6907"/>
                  </a:lnTo>
                  <a:lnTo>
                    <a:pt x="308" y="6951"/>
                  </a:lnTo>
                  <a:lnTo>
                    <a:pt x="396" y="6907"/>
                  </a:lnTo>
                  <a:lnTo>
                    <a:pt x="484" y="6863"/>
                  </a:lnTo>
                  <a:lnTo>
                    <a:pt x="572" y="6731"/>
                  </a:lnTo>
                  <a:lnTo>
                    <a:pt x="572" y="6643"/>
                  </a:lnTo>
                  <a:lnTo>
                    <a:pt x="616" y="308"/>
                  </a:lnTo>
                  <a:lnTo>
                    <a:pt x="616" y="220"/>
                  </a:lnTo>
                  <a:lnTo>
                    <a:pt x="528" y="88"/>
                  </a:lnTo>
                  <a:lnTo>
                    <a:pt x="440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1635850" y="3858775"/>
              <a:ext cx="25325" cy="196875"/>
            </a:xfrm>
            <a:custGeom>
              <a:rect b="b" l="l" r="r" t="t"/>
              <a:pathLst>
                <a:path extrusionOk="0" h="7875" w="1013">
                  <a:moveTo>
                    <a:pt x="264" y="1"/>
                  </a:moveTo>
                  <a:lnTo>
                    <a:pt x="132" y="45"/>
                  </a:lnTo>
                  <a:lnTo>
                    <a:pt x="45" y="89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0" y="2112"/>
                  </a:lnTo>
                  <a:lnTo>
                    <a:pt x="352" y="3960"/>
                  </a:lnTo>
                  <a:lnTo>
                    <a:pt x="396" y="5763"/>
                  </a:lnTo>
                  <a:lnTo>
                    <a:pt x="352" y="7567"/>
                  </a:lnTo>
                  <a:lnTo>
                    <a:pt x="396" y="7699"/>
                  </a:lnTo>
                  <a:lnTo>
                    <a:pt x="440" y="7787"/>
                  </a:lnTo>
                  <a:lnTo>
                    <a:pt x="528" y="7874"/>
                  </a:lnTo>
                  <a:lnTo>
                    <a:pt x="792" y="7874"/>
                  </a:lnTo>
                  <a:lnTo>
                    <a:pt x="880" y="7831"/>
                  </a:lnTo>
                  <a:lnTo>
                    <a:pt x="924" y="7743"/>
                  </a:lnTo>
                  <a:lnTo>
                    <a:pt x="968" y="7611"/>
                  </a:lnTo>
                  <a:lnTo>
                    <a:pt x="1012" y="5763"/>
                  </a:lnTo>
                  <a:lnTo>
                    <a:pt x="968" y="3916"/>
                  </a:lnTo>
                  <a:lnTo>
                    <a:pt x="836" y="2068"/>
                  </a:lnTo>
                  <a:lnTo>
                    <a:pt x="616" y="220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691925" y="3868675"/>
              <a:ext cx="19825" cy="172675"/>
            </a:xfrm>
            <a:custGeom>
              <a:rect b="b" l="l" r="r" t="t"/>
              <a:pathLst>
                <a:path extrusionOk="0" h="6907" w="793">
                  <a:moveTo>
                    <a:pt x="441" y="0"/>
                  </a:moveTo>
                  <a:lnTo>
                    <a:pt x="309" y="44"/>
                  </a:lnTo>
                  <a:lnTo>
                    <a:pt x="221" y="132"/>
                  </a:lnTo>
                  <a:lnTo>
                    <a:pt x="177" y="220"/>
                  </a:lnTo>
                  <a:lnTo>
                    <a:pt x="133" y="352"/>
                  </a:lnTo>
                  <a:lnTo>
                    <a:pt x="177" y="1892"/>
                  </a:lnTo>
                  <a:lnTo>
                    <a:pt x="177" y="3476"/>
                  </a:lnTo>
                  <a:lnTo>
                    <a:pt x="133" y="5015"/>
                  </a:lnTo>
                  <a:lnTo>
                    <a:pt x="1" y="6599"/>
                  </a:lnTo>
                  <a:lnTo>
                    <a:pt x="45" y="6687"/>
                  </a:lnTo>
                  <a:lnTo>
                    <a:pt x="89" y="6819"/>
                  </a:lnTo>
                  <a:lnTo>
                    <a:pt x="177" y="6863"/>
                  </a:lnTo>
                  <a:lnTo>
                    <a:pt x="309" y="6907"/>
                  </a:lnTo>
                  <a:lnTo>
                    <a:pt x="441" y="6907"/>
                  </a:lnTo>
                  <a:lnTo>
                    <a:pt x="529" y="6819"/>
                  </a:lnTo>
                  <a:lnTo>
                    <a:pt x="573" y="6731"/>
                  </a:lnTo>
                  <a:lnTo>
                    <a:pt x="617" y="6643"/>
                  </a:lnTo>
                  <a:lnTo>
                    <a:pt x="705" y="5059"/>
                  </a:lnTo>
                  <a:lnTo>
                    <a:pt x="793" y="3476"/>
                  </a:lnTo>
                  <a:lnTo>
                    <a:pt x="793" y="1892"/>
                  </a:lnTo>
                  <a:lnTo>
                    <a:pt x="749" y="308"/>
                  </a:lnTo>
                  <a:lnTo>
                    <a:pt x="705" y="176"/>
                  </a:lnTo>
                  <a:lnTo>
                    <a:pt x="661" y="88"/>
                  </a:lnTo>
                  <a:lnTo>
                    <a:pt x="573" y="44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740325" y="3892875"/>
              <a:ext cx="23125" cy="181475"/>
            </a:xfrm>
            <a:custGeom>
              <a:rect b="b" l="l" r="r" t="t"/>
              <a:pathLst>
                <a:path extrusionOk="0" h="7259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08"/>
                  </a:lnTo>
                  <a:lnTo>
                    <a:pt x="308" y="6950"/>
                  </a:lnTo>
                  <a:lnTo>
                    <a:pt x="352" y="7082"/>
                  </a:lnTo>
                  <a:lnTo>
                    <a:pt x="396" y="7170"/>
                  </a:lnTo>
                  <a:lnTo>
                    <a:pt x="484" y="7214"/>
                  </a:lnTo>
                  <a:lnTo>
                    <a:pt x="616" y="7258"/>
                  </a:lnTo>
                  <a:lnTo>
                    <a:pt x="748" y="7214"/>
                  </a:lnTo>
                  <a:lnTo>
                    <a:pt x="836" y="7170"/>
                  </a:lnTo>
                  <a:lnTo>
                    <a:pt x="880" y="7038"/>
                  </a:lnTo>
                  <a:lnTo>
                    <a:pt x="924" y="6950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773325" y="3874175"/>
              <a:ext cx="34100" cy="193575"/>
            </a:xfrm>
            <a:custGeom>
              <a:rect b="b" l="l" r="r" t="t"/>
              <a:pathLst>
                <a:path extrusionOk="0" h="7743" w="1364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64" y="2112"/>
                  </a:lnTo>
                  <a:lnTo>
                    <a:pt x="484" y="3871"/>
                  </a:lnTo>
                  <a:lnTo>
                    <a:pt x="660" y="5675"/>
                  </a:lnTo>
                  <a:lnTo>
                    <a:pt x="792" y="7478"/>
                  </a:lnTo>
                  <a:lnTo>
                    <a:pt x="792" y="7610"/>
                  </a:lnTo>
                  <a:lnTo>
                    <a:pt x="880" y="7698"/>
                  </a:lnTo>
                  <a:lnTo>
                    <a:pt x="968" y="7742"/>
                  </a:lnTo>
                  <a:lnTo>
                    <a:pt x="1232" y="7742"/>
                  </a:lnTo>
                  <a:lnTo>
                    <a:pt x="1320" y="7654"/>
                  </a:lnTo>
                  <a:lnTo>
                    <a:pt x="1364" y="7566"/>
                  </a:lnTo>
                  <a:lnTo>
                    <a:pt x="1364" y="7434"/>
                  </a:lnTo>
                  <a:lnTo>
                    <a:pt x="1232" y="5631"/>
                  </a:lnTo>
                  <a:lnTo>
                    <a:pt x="1056" y="3827"/>
                  </a:lnTo>
                  <a:lnTo>
                    <a:pt x="836" y="202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832700" y="3864275"/>
              <a:ext cx="20925" cy="194675"/>
            </a:xfrm>
            <a:custGeom>
              <a:rect b="b" l="l" r="r" t="t"/>
              <a:pathLst>
                <a:path extrusionOk="0" h="7787" w="837">
                  <a:moveTo>
                    <a:pt x="264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20" y="5983"/>
                  </a:lnTo>
                  <a:lnTo>
                    <a:pt x="220" y="6687"/>
                  </a:lnTo>
                  <a:lnTo>
                    <a:pt x="220" y="7083"/>
                  </a:lnTo>
                  <a:lnTo>
                    <a:pt x="176" y="7435"/>
                  </a:lnTo>
                  <a:lnTo>
                    <a:pt x="132" y="7523"/>
                  </a:lnTo>
                  <a:lnTo>
                    <a:pt x="176" y="7654"/>
                  </a:lnTo>
                  <a:lnTo>
                    <a:pt x="264" y="7742"/>
                  </a:lnTo>
                  <a:lnTo>
                    <a:pt x="396" y="7786"/>
                  </a:lnTo>
                  <a:lnTo>
                    <a:pt x="528" y="7786"/>
                  </a:lnTo>
                  <a:lnTo>
                    <a:pt x="616" y="7742"/>
                  </a:lnTo>
                  <a:lnTo>
                    <a:pt x="704" y="7654"/>
                  </a:lnTo>
                  <a:lnTo>
                    <a:pt x="748" y="7567"/>
                  </a:lnTo>
                  <a:lnTo>
                    <a:pt x="792" y="7127"/>
                  </a:lnTo>
                  <a:lnTo>
                    <a:pt x="836" y="6731"/>
                  </a:lnTo>
                  <a:lnTo>
                    <a:pt x="836" y="593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895375" y="3841175"/>
              <a:ext cx="19825" cy="188075"/>
            </a:xfrm>
            <a:custGeom>
              <a:rect b="b" l="l" r="r" t="t"/>
              <a:pathLst>
                <a:path extrusionOk="0" h="7523" w="793">
                  <a:moveTo>
                    <a:pt x="177" y="1"/>
                  </a:moveTo>
                  <a:lnTo>
                    <a:pt x="89" y="89"/>
                  </a:lnTo>
                  <a:lnTo>
                    <a:pt x="45" y="177"/>
                  </a:lnTo>
                  <a:lnTo>
                    <a:pt x="1" y="309"/>
                  </a:lnTo>
                  <a:lnTo>
                    <a:pt x="133" y="2024"/>
                  </a:lnTo>
                  <a:lnTo>
                    <a:pt x="221" y="3740"/>
                  </a:lnTo>
                  <a:lnTo>
                    <a:pt x="177" y="5455"/>
                  </a:lnTo>
                  <a:lnTo>
                    <a:pt x="45" y="7171"/>
                  </a:lnTo>
                  <a:lnTo>
                    <a:pt x="45" y="7303"/>
                  </a:lnTo>
                  <a:lnTo>
                    <a:pt x="133" y="7391"/>
                  </a:lnTo>
                  <a:lnTo>
                    <a:pt x="221" y="7479"/>
                  </a:lnTo>
                  <a:lnTo>
                    <a:pt x="309" y="7479"/>
                  </a:lnTo>
                  <a:lnTo>
                    <a:pt x="353" y="7523"/>
                  </a:lnTo>
                  <a:lnTo>
                    <a:pt x="441" y="7479"/>
                  </a:lnTo>
                  <a:lnTo>
                    <a:pt x="529" y="7435"/>
                  </a:lnTo>
                  <a:lnTo>
                    <a:pt x="617" y="7347"/>
                  </a:lnTo>
                  <a:lnTo>
                    <a:pt x="661" y="7215"/>
                  </a:lnTo>
                  <a:lnTo>
                    <a:pt x="749" y="5499"/>
                  </a:lnTo>
                  <a:lnTo>
                    <a:pt x="793" y="3740"/>
                  </a:lnTo>
                  <a:lnTo>
                    <a:pt x="749" y="1980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960275" y="3834575"/>
              <a:ext cx="18700" cy="186975"/>
            </a:xfrm>
            <a:custGeom>
              <a:rect b="b" l="l" r="r" t="t"/>
              <a:pathLst>
                <a:path extrusionOk="0" h="7479" w="748">
                  <a:moveTo>
                    <a:pt x="176" y="1"/>
                  </a:moveTo>
                  <a:lnTo>
                    <a:pt x="44" y="89"/>
                  </a:lnTo>
                  <a:lnTo>
                    <a:pt x="0" y="177"/>
                  </a:lnTo>
                  <a:lnTo>
                    <a:pt x="0" y="309"/>
                  </a:lnTo>
                  <a:lnTo>
                    <a:pt x="88" y="2024"/>
                  </a:lnTo>
                  <a:lnTo>
                    <a:pt x="132" y="3740"/>
                  </a:lnTo>
                  <a:lnTo>
                    <a:pt x="132" y="5455"/>
                  </a:lnTo>
                  <a:lnTo>
                    <a:pt x="88" y="7171"/>
                  </a:lnTo>
                  <a:lnTo>
                    <a:pt x="132" y="7303"/>
                  </a:lnTo>
                  <a:lnTo>
                    <a:pt x="176" y="7391"/>
                  </a:lnTo>
                  <a:lnTo>
                    <a:pt x="264" y="7435"/>
                  </a:lnTo>
                  <a:lnTo>
                    <a:pt x="396" y="7479"/>
                  </a:lnTo>
                  <a:lnTo>
                    <a:pt x="528" y="7479"/>
                  </a:lnTo>
                  <a:lnTo>
                    <a:pt x="616" y="7391"/>
                  </a:lnTo>
                  <a:lnTo>
                    <a:pt x="704" y="7303"/>
                  </a:lnTo>
                  <a:lnTo>
                    <a:pt x="704" y="7171"/>
                  </a:lnTo>
                  <a:lnTo>
                    <a:pt x="748" y="5455"/>
                  </a:lnTo>
                  <a:lnTo>
                    <a:pt x="748" y="3740"/>
                  </a:lnTo>
                  <a:lnTo>
                    <a:pt x="660" y="1980"/>
                  </a:lnTo>
                  <a:lnTo>
                    <a:pt x="572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2014150" y="3866475"/>
              <a:ext cx="29725" cy="158375"/>
            </a:xfrm>
            <a:custGeom>
              <a:rect b="b" l="l" r="r" t="t"/>
              <a:pathLst>
                <a:path extrusionOk="0" h="6335" w="1189">
                  <a:moveTo>
                    <a:pt x="265" y="0"/>
                  </a:moveTo>
                  <a:lnTo>
                    <a:pt x="133" y="44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52"/>
                  </a:lnTo>
                  <a:lnTo>
                    <a:pt x="309" y="3212"/>
                  </a:lnTo>
                  <a:lnTo>
                    <a:pt x="616" y="6027"/>
                  </a:lnTo>
                  <a:lnTo>
                    <a:pt x="616" y="6159"/>
                  </a:lnTo>
                  <a:lnTo>
                    <a:pt x="704" y="6247"/>
                  </a:lnTo>
                  <a:lnTo>
                    <a:pt x="792" y="6291"/>
                  </a:lnTo>
                  <a:lnTo>
                    <a:pt x="924" y="6335"/>
                  </a:lnTo>
                  <a:lnTo>
                    <a:pt x="1056" y="6291"/>
                  </a:lnTo>
                  <a:lnTo>
                    <a:pt x="1144" y="6203"/>
                  </a:lnTo>
                  <a:lnTo>
                    <a:pt x="1188" y="6115"/>
                  </a:lnTo>
                  <a:lnTo>
                    <a:pt x="1188" y="5983"/>
                  </a:lnTo>
                  <a:lnTo>
                    <a:pt x="924" y="3124"/>
                  </a:lnTo>
                  <a:lnTo>
                    <a:pt x="572" y="264"/>
                  </a:lnTo>
                  <a:lnTo>
                    <a:pt x="528" y="176"/>
                  </a:lnTo>
                  <a:lnTo>
                    <a:pt x="484" y="88"/>
                  </a:lnTo>
                  <a:lnTo>
                    <a:pt x="353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065850" y="3843375"/>
              <a:ext cx="34100" cy="211175"/>
            </a:xfrm>
            <a:custGeom>
              <a:rect b="b" l="l" r="r" t="t"/>
              <a:pathLst>
                <a:path extrusionOk="0" h="8447" w="1364">
                  <a:moveTo>
                    <a:pt x="176" y="1"/>
                  </a:moveTo>
                  <a:lnTo>
                    <a:pt x="88" y="89"/>
                  </a:lnTo>
                  <a:lnTo>
                    <a:pt x="0" y="221"/>
                  </a:lnTo>
                  <a:lnTo>
                    <a:pt x="0" y="309"/>
                  </a:lnTo>
                  <a:lnTo>
                    <a:pt x="220" y="2332"/>
                  </a:lnTo>
                  <a:lnTo>
                    <a:pt x="440" y="4356"/>
                  </a:lnTo>
                  <a:lnTo>
                    <a:pt x="616" y="6379"/>
                  </a:lnTo>
                  <a:lnTo>
                    <a:pt x="748" y="8447"/>
                  </a:lnTo>
                  <a:lnTo>
                    <a:pt x="1364" y="8403"/>
                  </a:lnTo>
                  <a:lnTo>
                    <a:pt x="1320" y="7787"/>
                  </a:lnTo>
                  <a:lnTo>
                    <a:pt x="1320" y="7699"/>
                  </a:lnTo>
                  <a:lnTo>
                    <a:pt x="1188" y="5851"/>
                  </a:lnTo>
                  <a:lnTo>
                    <a:pt x="1012" y="3960"/>
                  </a:lnTo>
                  <a:lnTo>
                    <a:pt x="836" y="2112"/>
                  </a:lnTo>
                  <a:lnTo>
                    <a:pt x="616" y="265"/>
                  </a:lnTo>
                  <a:lnTo>
                    <a:pt x="572" y="133"/>
                  </a:lnTo>
                  <a:lnTo>
                    <a:pt x="484" y="4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121925" y="3848875"/>
              <a:ext cx="26425" cy="194675"/>
            </a:xfrm>
            <a:custGeom>
              <a:rect b="b" l="l" r="r" t="t"/>
              <a:pathLst>
                <a:path extrusionOk="0" h="7787" w="1057">
                  <a:moveTo>
                    <a:pt x="264" y="1"/>
                  </a:moveTo>
                  <a:lnTo>
                    <a:pt x="132" y="45"/>
                  </a:lnTo>
                  <a:lnTo>
                    <a:pt x="88" y="133"/>
                  </a:lnTo>
                  <a:lnTo>
                    <a:pt x="0" y="265"/>
                  </a:lnTo>
                  <a:lnTo>
                    <a:pt x="0" y="353"/>
                  </a:lnTo>
                  <a:lnTo>
                    <a:pt x="264" y="2112"/>
                  </a:lnTo>
                  <a:lnTo>
                    <a:pt x="396" y="3916"/>
                  </a:lnTo>
                  <a:lnTo>
                    <a:pt x="484" y="5675"/>
                  </a:lnTo>
                  <a:lnTo>
                    <a:pt x="484" y="7479"/>
                  </a:lnTo>
                  <a:lnTo>
                    <a:pt x="484" y="7611"/>
                  </a:lnTo>
                  <a:lnTo>
                    <a:pt x="528" y="7699"/>
                  </a:lnTo>
                  <a:lnTo>
                    <a:pt x="660" y="7743"/>
                  </a:lnTo>
                  <a:lnTo>
                    <a:pt x="748" y="7787"/>
                  </a:lnTo>
                  <a:lnTo>
                    <a:pt x="880" y="7743"/>
                  </a:lnTo>
                  <a:lnTo>
                    <a:pt x="968" y="7699"/>
                  </a:lnTo>
                  <a:lnTo>
                    <a:pt x="1056" y="7611"/>
                  </a:lnTo>
                  <a:lnTo>
                    <a:pt x="1056" y="7479"/>
                  </a:lnTo>
                  <a:lnTo>
                    <a:pt x="1056" y="5675"/>
                  </a:lnTo>
                  <a:lnTo>
                    <a:pt x="1012" y="3872"/>
                  </a:lnTo>
                  <a:lnTo>
                    <a:pt x="836" y="2068"/>
                  </a:lnTo>
                  <a:lnTo>
                    <a:pt x="616" y="265"/>
                  </a:lnTo>
                  <a:lnTo>
                    <a:pt x="572" y="177"/>
                  </a:lnTo>
                  <a:lnTo>
                    <a:pt x="484" y="89"/>
                  </a:lnTo>
                  <a:lnTo>
                    <a:pt x="396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171400" y="3868675"/>
              <a:ext cx="19825" cy="151775"/>
            </a:xfrm>
            <a:custGeom>
              <a:rect b="b" l="l" r="r" t="t"/>
              <a:pathLst>
                <a:path extrusionOk="0" h="6071" w="793">
                  <a:moveTo>
                    <a:pt x="309" y="0"/>
                  </a:moveTo>
                  <a:lnTo>
                    <a:pt x="221" y="44"/>
                  </a:lnTo>
                  <a:lnTo>
                    <a:pt x="89" y="132"/>
                  </a:lnTo>
                  <a:lnTo>
                    <a:pt x="45" y="220"/>
                  </a:lnTo>
                  <a:lnTo>
                    <a:pt x="1" y="308"/>
                  </a:lnTo>
                  <a:lnTo>
                    <a:pt x="89" y="3036"/>
                  </a:lnTo>
                  <a:lnTo>
                    <a:pt x="221" y="5763"/>
                  </a:lnTo>
                  <a:lnTo>
                    <a:pt x="221" y="5895"/>
                  </a:lnTo>
                  <a:lnTo>
                    <a:pt x="309" y="5983"/>
                  </a:lnTo>
                  <a:lnTo>
                    <a:pt x="397" y="6027"/>
                  </a:lnTo>
                  <a:lnTo>
                    <a:pt x="485" y="6071"/>
                  </a:lnTo>
                  <a:lnTo>
                    <a:pt x="529" y="6071"/>
                  </a:lnTo>
                  <a:lnTo>
                    <a:pt x="617" y="6027"/>
                  </a:lnTo>
                  <a:lnTo>
                    <a:pt x="705" y="5939"/>
                  </a:lnTo>
                  <a:lnTo>
                    <a:pt x="793" y="5851"/>
                  </a:lnTo>
                  <a:lnTo>
                    <a:pt x="793" y="5719"/>
                  </a:lnTo>
                  <a:lnTo>
                    <a:pt x="705" y="3036"/>
                  </a:lnTo>
                  <a:lnTo>
                    <a:pt x="617" y="308"/>
                  </a:lnTo>
                  <a:lnTo>
                    <a:pt x="617" y="220"/>
                  </a:lnTo>
                  <a:lnTo>
                    <a:pt x="529" y="88"/>
                  </a:lnTo>
                  <a:lnTo>
                    <a:pt x="441" y="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18700" y="3877475"/>
              <a:ext cx="23125" cy="177075"/>
            </a:xfrm>
            <a:custGeom>
              <a:rect b="b" l="l" r="r" t="t"/>
              <a:pathLst>
                <a:path extrusionOk="0" h="7083" w="925">
                  <a:moveTo>
                    <a:pt x="308" y="0"/>
                  </a:moveTo>
                  <a:lnTo>
                    <a:pt x="176" y="44"/>
                  </a:lnTo>
                  <a:lnTo>
                    <a:pt x="88" y="132"/>
                  </a:lnTo>
                  <a:lnTo>
                    <a:pt x="44" y="220"/>
                  </a:lnTo>
                  <a:lnTo>
                    <a:pt x="0" y="352"/>
                  </a:lnTo>
                  <a:lnTo>
                    <a:pt x="220" y="3563"/>
                  </a:lnTo>
                  <a:lnTo>
                    <a:pt x="308" y="6775"/>
                  </a:lnTo>
                  <a:lnTo>
                    <a:pt x="352" y="6907"/>
                  </a:lnTo>
                  <a:lnTo>
                    <a:pt x="396" y="6995"/>
                  </a:lnTo>
                  <a:lnTo>
                    <a:pt x="484" y="7083"/>
                  </a:lnTo>
                  <a:lnTo>
                    <a:pt x="616" y="7083"/>
                  </a:lnTo>
                  <a:lnTo>
                    <a:pt x="748" y="7039"/>
                  </a:lnTo>
                  <a:lnTo>
                    <a:pt x="836" y="6995"/>
                  </a:lnTo>
                  <a:lnTo>
                    <a:pt x="880" y="6907"/>
                  </a:lnTo>
                  <a:lnTo>
                    <a:pt x="924" y="6775"/>
                  </a:lnTo>
                  <a:lnTo>
                    <a:pt x="792" y="3519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257200" y="3885175"/>
              <a:ext cx="31900" cy="184775"/>
            </a:xfrm>
            <a:custGeom>
              <a:rect b="b" l="l" r="r" t="t"/>
              <a:pathLst>
                <a:path extrusionOk="0" h="7391" w="1276">
                  <a:moveTo>
                    <a:pt x="220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220"/>
                  </a:lnTo>
                  <a:lnTo>
                    <a:pt x="0" y="352"/>
                  </a:lnTo>
                  <a:lnTo>
                    <a:pt x="264" y="2024"/>
                  </a:lnTo>
                  <a:lnTo>
                    <a:pt x="484" y="3695"/>
                  </a:lnTo>
                  <a:lnTo>
                    <a:pt x="616" y="5411"/>
                  </a:lnTo>
                  <a:lnTo>
                    <a:pt x="704" y="7082"/>
                  </a:lnTo>
                  <a:lnTo>
                    <a:pt x="704" y="7214"/>
                  </a:lnTo>
                  <a:lnTo>
                    <a:pt x="792" y="7302"/>
                  </a:lnTo>
                  <a:lnTo>
                    <a:pt x="880" y="7346"/>
                  </a:lnTo>
                  <a:lnTo>
                    <a:pt x="1012" y="7390"/>
                  </a:lnTo>
                  <a:lnTo>
                    <a:pt x="1100" y="7346"/>
                  </a:lnTo>
                  <a:lnTo>
                    <a:pt x="1188" y="7302"/>
                  </a:lnTo>
                  <a:lnTo>
                    <a:pt x="1276" y="7214"/>
                  </a:lnTo>
                  <a:lnTo>
                    <a:pt x="1276" y="7082"/>
                  </a:lnTo>
                  <a:lnTo>
                    <a:pt x="1232" y="5367"/>
                  </a:lnTo>
                  <a:lnTo>
                    <a:pt x="1056" y="3651"/>
                  </a:lnTo>
                  <a:lnTo>
                    <a:pt x="836" y="1936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307775" y="3865375"/>
              <a:ext cx="26425" cy="213375"/>
            </a:xfrm>
            <a:custGeom>
              <a:rect b="b" l="l" r="r" t="t"/>
              <a:pathLst>
                <a:path extrusionOk="0" h="8535" w="1057">
                  <a:moveTo>
                    <a:pt x="133" y="0"/>
                  </a:moveTo>
                  <a:lnTo>
                    <a:pt x="45" y="88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221" y="2288"/>
                  </a:lnTo>
                  <a:lnTo>
                    <a:pt x="396" y="4267"/>
                  </a:lnTo>
                  <a:lnTo>
                    <a:pt x="440" y="6247"/>
                  </a:lnTo>
                  <a:lnTo>
                    <a:pt x="396" y="8226"/>
                  </a:lnTo>
                  <a:lnTo>
                    <a:pt x="440" y="8358"/>
                  </a:lnTo>
                  <a:lnTo>
                    <a:pt x="484" y="8446"/>
                  </a:lnTo>
                  <a:lnTo>
                    <a:pt x="572" y="8534"/>
                  </a:lnTo>
                  <a:lnTo>
                    <a:pt x="836" y="8534"/>
                  </a:lnTo>
                  <a:lnTo>
                    <a:pt x="924" y="8490"/>
                  </a:lnTo>
                  <a:lnTo>
                    <a:pt x="968" y="8358"/>
                  </a:lnTo>
                  <a:lnTo>
                    <a:pt x="1012" y="8270"/>
                  </a:lnTo>
                  <a:lnTo>
                    <a:pt x="1056" y="6247"/>
                  </a:lnTo>
                  <a:lnTo>
                    <a:pt x="968" y="4223"/>
                  </a:lnTo>
                  <a:lnTo>
                    <a:pt x="836" y="2244"/>
                  </a:lnTo>
                  <a:lnTo>
                    <a:pt x="572" y="220"/>
                  </a:lnTo>
                  <a:lnTo>
                    <a:pt x="528" y="132"/>
                  </a:lnTo>
                  <a:lnTo>
                    <a:pt x="440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5" name="Google Shape;185;p6"/>
          <p:cNvGrpSpPr/>
          <p:nvPr/>
        </p:nvGrpSpPr>
        <p:grpSpPr>
          <a:xfrm rot="-5400000">
            <a:off x="8123738" y="3457490"/>
            <a:ext cx="1768476" cy="512617"/>
            <a:chOff x="1432400" y="3472775"/>
            <a:chExt cx="910600" cy="263950"/>
          </a:xfrm>
        </p:grpSpPr>
        <p:sp>
          <p:nvSpPr>
            <p:cNvPr id="186" name="Google Shape;186;p6"/>
            <p:cNvSpPr/>
            <p:nvPr/>
          </p:nvSpPr>
          <p:spPr>
            <a:xfrm>
              <a:off x="1432400" y="3483775"/>
              <a:ext cx="16525" cy="201275"/>
            </a:xfrm>
            <a:custGeom>
              <a:rect b="b" l="l" r="r" t="t"/>
              <a:pathLst>
                <a:path extrusionOk="0" h="8051" w="661">
                  <a:moveTo>
                    <a:pt x="177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89" y="7742"/>
                  </a:lnTo>
                  <a:lnTo>
                    <a:pt x="89" y="7874"/>
                  </a:lnTo>
                  <a:lnTo>
                    <a:pt x="177" y="7962"/>
                  </a:lnTo>
                  <a:lnTo>
                    <a:pt x="265" y="8006"/>
                  </a:lnTo>
                  <a:lnTo>
                    <a:pt x="397" y="8050"/>
                  </a:lnTo>
                  <a:lnTo>
                    <a:pt x="485" y="8006"/>
                  </a:lnTo>
                  <a:lnTo>
                    <a:pt x="572" y="7962"/>
                  </a:lnTo>
                  <a:lnTo>
                    <a:pt x="660" y="7874"/>
                  </a:lnTo>
                  <a:lnTo>
                    <a:pt x="660" y="774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474200" y="3492575"/>
              <a:ext cx="16525" cy="181475"/>
            </a:xfrm>
            <a:custGeom>
              <a:rect b="b" l="l" r="r" t="t"/>
              <a:pathLst>
                <a:path extrusionOk="0" h="7259" w="661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44" y="6995"/>
                  </a:lnTo>
                  <a:lnTo>
                    <a:pt x="88" y="7083"/>
                  </a:lnTo>
                  <a:lnTo>
                    <a:pt x="132" y="7170"/>
                  </a:lnTo>
                  <a:lnTo>
                    <a:pt x="220" y="7258"/>
                  </a:lnTo>
                  <a:lnTo>
                    <a:pt x="484" y="7258"/>
                  </a:lnTo>
                  <a:lnTo>
                    <a:pt x="572" y="7170"/>
                  </a:lnTo>
                  <a:lnTo>
                    <a:pt x="616" y="7083"/>
                  </a:lnTo>
                  <a:lnTo>
                    <a:pt x="660" y="6951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1518175" y="3496975"/>
              <a:ext cx="15425" cy="239750"/>
            </a:xfrm>
            <a:custGeom>
              <a:rect b="b" l="l" r="r" t="t"/>
              <a:pathLst>
                <a:path extrusionOk="0" h="9590" w="617">
                  <a:moveTo>
                    <a:pt x="221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1" y="9282"/>
                  </a:lnTo>
                  <a:lnTo>
                    <a:pt x="45" y="9414"/>
                  </a:lnTo>
                  <a:lnTo>
                    <a:pt x="89" y="9502"/>
                  </a:lnTo>
                  <a:lnTo>
                    <a:pt x="177" y="9546"/>
                  </a:lnTo>
                  <a:lnTo>
                    <a:pt x="309" y="9590"/>
                  </a:lnTo>
                  <a:lnTo>
                    <a:pt x="441" y="9546"/>
                  </a:lnTo>
                  <a:lnTo>
                    <a:pt x="529" y="9502"/>
                  </a:lnTo>
                  <a:lnTo>
                    <a:pt x="573" y="9414"/>
                  </a:lnTo>
                  <a:lnTo>
                    <a:pt x="617" y="9282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1559975" y="3494775"/>
              <a:ext cx="17625" cy="199075"/>
            </a:xfrm>
            <a:custGeom>
              <a:rect b="b" l="l" r="r" t="t"/>
              <a:pathLst>
                <a:path extrusionOk="0" h="7963" w="705">
                  <a:moveTo>
                    <a:pt x="264" y="0"/>
                  </a:moveTo>
                  <a:lnTo>
                    <a:pt x="176" y="88"/>
                  </a:lnTo>
                  <a:lnTo>
                    <a:pt x="88" y="176"/>
                  </a:lnTo>
                  <a:lnTo>
                    <a:pt x="88" y="308"/>
                  </a:lnTo>
                  <a:lnTo>
                    <a:pt x="132" y="2112"/>
                  </a:lnTo>
                  <a:lnTo>
                    <a:pt x="132" y="3959"/>
                  </a:lnTo>
                  <a:lnTo>
                    <a:pt x="88" y="5807"/>
                  </a:lnTo>
                  <a:lnTo>
                    <a:pt x="0" y="7654"/>
                  </a:lnTo>
                  <a:lnTo>
                    <a:pt x="44" y="7742"/>
                  </a:lnTo>
                  <a:lnTo>
                    <a:pt x="88" y="7874"/>
                  </a:lnTo>
                  <a:lnTo>
                    <a:pt x="176" y="7918"/>
                  </a:lnTo>
                  <a:lnTo>
                    <a:pt x="308" y="7962"/>
                  </a:lnTo>
                  <a:lnTo>
                    <a:pt x="440" y="7918"/>
                  </a:lnTo>
                  <a:lnTo>
                    <a:pt x="528" y="7874"/>
                  </a:lnTo>
                  <a:lnTo>
                    <a:pt x="572" y="7786"/>
                  </a:lnTo>
                  <a:lnTo>
                    <a:pt x="616" y="7654"/>
                  </a:lnTo>
                  <a:lnTo>
                    <a:pt x="660" y="5807"/>
                  </a:lnTo>
                  <a:lnTo>
                    <a:pt x="704" y="3959"/>
                  </a:lnTo>
                  <a:lnTo>
                    <a:pt x="704" y="2112"/>
                  </a:lnTo>
                  <a:lnTo>
                    <a:pt x="704" y="264"/>
                  </a:lnTo>
                  <a:lnTo>
                    <a:pt x="660" y="176"/>
                  </a:lnTo>
                  <a:lnTo>
                    <a:pt x="572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1614950" y="3472775"/>
              <a:ext cx="26425" cy="214475"/>
            </a:xfrm>
            <a:custGeom>
              <a:rect b="b" l="l" r="r" t="t"/>
              <a:pathLst>
                <a:path extrusionOk="0" h="8579" w="1057">
                  <a:moveTo>
                    <a:pt x="265" y="1"/>
                  </a:moveTo>
                  <a:lnTo>
                    <a:pt x="133" y="45"/>
                  </a:lnTo>
                  <a:lnTo>
                    <a:pt x="45" y="133"/>
                  </a:lnTo>
                  <a:lnTo>
                    <a:pt x="1" y="221"/>
                  </a:lnTo>
                  <a:lnTo>
                    <a:pt x="1" y="352"/>
                  </a:lnTo>
                  <a:lnTo>
                    <a:pt x="133" y="1320"/>
                  </a:lnTo>
                  <a:lnTo>
                    <a:pt x="265" y="2288"/>
                  </a:lnTo>
                  <a:lnTo>
                    <a:pt x="353" y="3300"/>
                  </a:lnTo>
                  <a:lnTo>
                    <a:pt x="441" y="4267"/>
                  </a:lnTo>
                  <a:lnTo>
                    <a:pt x="485" y="5279"/>
                  </a:lnTo>
                  <a:lnTo>
                    <a:pt x="485" y="6247"/>
                  </a:lnTo>
                  <a:lnTo>
                    <a:pt x="441" y="7259"/>
                  </a:lnTo>
                  <a:lnTo>
                    <a:pt x="397" y="8270"/>
                  </a:lnTo>
                  <a:lnTo>
                    <a:pt x="441" y="8358"/>
                  </a:lnTo>
                  <a:lnTo>
                    <a:pt x="485" y="8446"/>
                  </a:lnTo>
                  <a:lnTo>
                    <a:pt x="573" y="8534"/>
                  </a:lnTo>
                  <a:lnTo>
                    <a:pt x="705" y="8578"/>
                  </a:lnTo>
                  <a:lnTo>
                    <a:pt x="837" y="8534"/>
                  </a:lnTo>
                  <a:lnTo>
                    <a:pt x="925" y="8490"/>
                  </a:lnTo>
                  <a:lnTo>
                    <a:pt x="968" y="8402"/>
                  </a:lnTo>
                  <a:lnTo>
                    <a:pt x="1012" y="8270"/>
                  </a:lnTo>
                  <a:lnTo>
                    <a:pt x="1056" y="7259"/>
                  </a:lnTo>
                  <a:lnTo>
                    <a:pt x="1056" y="6291"/>
                  </a:lnTo>
                  <a:lnTo>
                    <a:pt x="1056" y="5279"/>
                  </a:lnTo>
                  <a:lnTo>
                    <a:pt x="1012" y="4267"/>
                  </a:lnTo>
                  <a:lnTo>
                    <a:pt x="968" y="3256"/>
                  </a:lnTo>
                  <a:lnTo>
                    <a:pt x="881" y="2244"/>
                  </a:lnTo>
                  <a:lnTo>
                    <a:pt x="749" y="1232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656750" y="3492575"/>
              <a:ext cx="23125" cy="238650"/>
            </a:xfrm>
            <a:custGeom>
              <a:rect b="b" l="l" r="r" t="t"/>
              <a:pathLst>
                <a:path extrusionOk="0" h="9546" w="925">
                  <a:moveTo>
                    <a:pt x="264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200"/>
                  </a:lnTo>
                  <a:lnTo>
                    <a:pt x="308" y="4091"/>
                  </a:lnTo>
                  <a:lnTo>
                    <a:pt x="308" y="5939"/>
                  </a:lnTo>
                  <a:lnTo>
                    <a:pt x="220" y="7830"/>
                  </a:lnTo>
                  <a:lnTo>
                    <a:pt x="176" y="7962"/>
                  </a:lnTo>
                  <a:lnTo>
                    <a:pt x="176" y="8094"/>
                  </a:lnTo>
                  <a:lnTo>
                    <a:pt x="660" y="9546"/>
                  </a:lnTo>
                  <a:lnTo>
                    <a:pt x="792" y="8138"/>
                  </a:lnTo>
                  <a:lnTo>
                    <a:pt x="880" y="7127"/>
                  </a:lnTo>
                  <a:lnTo>
                    <a:pt x="924" y="6159"/>
                  </a:lnTo>
                  <a:lnTo>
                    <a:pt x="924" y="5147"/>
                  </a:lnTo>
                  <a:lnTo>
                    <a:pt x="924" y="4179"/>
                  </a:lnTo>
                  <a:lnTo>
                    <a:pt x="880" y="3212"/>
                  </a:lnTo>
                  <a:lnTo>
                    <a:pt x="836" y="2200"/>
                  </a:lnTo>
                  <a:lnTo>
                    <a:pt x="748" y="1232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1709525" y="3496975"/>
              <a:ext cx="17625" cy="210075"/>
            </a:xfrm>
            <a:custGeom>
              <a:rect b="b" l="l" r="r" t="t"/>
              <a:pathLst>
                <a:path extrusionOk="0" h="8403" w="705">
                  <a:moveTo>
                    <a:pt x="265" y="0"/>
                  </a:moveTo>
                  <a:lnTo>
                    <a:pt x="177" y="88"/>
                  </a:lnTo>
                  <a:lnTo>
                    <a:pt x="133" y="176"/>
                  </a:lnTo>
                  <a:lnTo>
                    <a:pt x="89" y="308"/>
                  </a:lnTo>
                  <a:lnTo>
                    <a:pt x="1" y="8094"/>
                  </a:lnTo>
                  <a:lnTo>
                    <a:pt x="45" y="8182"/>
                  </a:lnTo>
                  <a:lnTo>
                    <a:pt x="89" y="8314"/>
                  </a:lnTo>
                  <a:lnTo>
                    <a:pt x="177" y="8358"/>
                  </a:lnTo>
                  <a:lnTo>
                    <a:pt x="309" y="8402"/>
                  </a:lnTo>
                  <a:lnTo>
                    <a:pt x="441" y="8358"/>
                  </a:lnTo>
                  <a:lnTo>
                    <a:pt x="529" y="8314"/>
                  </a:lnTo>
                  <a:lnTo>
                    <a:pt x="573" y="8226"/>
                  </a:lnTo>
                  <a:lnTo>
                    <a:pt x="617" y="8094"/>
                  </a:lnTo>
                  <a:lnTo>
                    <a:pt x="705" y="308"/>
                  </a:lnTo>
                  <a:lnTo>
                    <a:pt x="661" y="176"/>
                  </a:lnTo>
                  <a:lnTo>
                    <a:pt x="617" y="8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750225" y="3501375"/>
              <a:ext cx="22025" cy="196875"/>
            </a:xfrm>
            <a:custGeom>
              <a:rect b="b" l="l" r="r" t="t"/>
              <a:pathLst>
                <a:path extrusionOk="0" h="7875" w="881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32" y="2112"/>
                  </a:lnTo>
                  <a:lnTo>
                    <a:pt x="220" y="3915"/>
                  </a:lnTo>
                  <a:lnTo>
                    <a:pt x="264" y="5763"/>
                  </a:lnTo>
                  <a:lnTo>
                    <a:pt x="308" y="7566"/>
                  </a:lnTo>
                  <a:lnTo>
                    <a:pt x="308" y="7698"/>
                  </a:lnTo>
                  <a:lnTo>
                    <a:pt x="396" y="7786"/>
                  </a:lnTo>
                  <a:lnTo>
                    <a:pt x="484" y="7830"/>
                  </a:lnTo>
                  <a:lnTo>
                    <a:pt x="616" y="7874"/>
                  </a:lnTo>
                  <a:lnTo>
                    <a:pt x="704" y="7830"/>
                  </a:lnTo>
                  <a:lnTo>
                    <a:pt x="792" y="7786"/>
                  </a:lnTo>
                  <a:lnTo>
                    <a:pt x="880" y="7698"/>
                  </a:lnTo>
                  <a:lnTo>
                    <a:pt x="880" y="7566"/>
                  </a:lnTo>
                  <a:lnTo>
                    <a:pt x="880" y="5719"/>
                  </a:lnTo>
                  <a:lnTo>
                    <a:pt x="792" y="3915"/>
                  </a:lnTo>
                  <a:lnTo>
                    <a:pt x="748" y="2068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528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1799700" y="3536550"/>
              <a:ext cx="18725" cy="170500"/>
            </a:xfrm>
            <a:custGeom>
              <a:rect b="b" l="l" r="r" t="t"/>
              <a:pathLst>
                <a:path extrusionOk="0" h="6820" w="749">
                  <a:moveTo>
                    <a:pt x="133" y="1"/>
                  </a:moveTo>
                  <a:lnTo>
                    <a:pt x="45" y="89"/>
                  </a:lnTo>
                  <a:lnTo>
                    <a:pt x="1" y="177"/>
                  </a:lnTo>
                  <a:lnTo>
                    <a:pt x="1" y="309"/>
                  </a:lnTo>
                  <a:lnTo>
                    <a:pt x="177" y="6511"/>
                  </a:lnTo>
                  <a:lnTo>
                    <a:pt x="177" y="6643"/>
                  </a:lnTo>
                  <a:lnTo>
                    <a:pt x="265" y="6731"/>
                  </a:lnTo>
                  <a:lnTo>
                    <a:pt x="353" y="6775"/>
                  </a:lnTo>
                  <a:lnTo>
                    <a:pt x="485" y="6819"/>
                  </a:lnTo>
                  <a:lnTo>
                    <a:pt x="573" y="6775"/>
                  </a:lnTo>
                  <a:lnTo>
                    <a:pt x="705" y="6731"/>
                  </a:lnTo>
                  <a:lnTo>
                    <a:pt x="749" y="6599"/>
                  </a:lnTo>
                  <a:lnTo>
                    <a:pt x="749" y="6511"/>
                  </a:lnTo>
                  <a:lnTo>
                    <a:pt x="573" y="265"/>
                  </a:lnTo>
                  <a:lnTo>
                    <a:pt x="573" y="177"/>
                  </a:lnTo>
                  <a:lnTo>
                    <a:pt x="485" y="89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860200" y="3499175"/>
              <a:ext cx="24200" cy="199075"/>
            </a:xfrm>
            <a:custGeom>
              <a:rect b="b" l="l" r="r" t="t"/>
              <a:pathLst>
                <a:path extrusionOk="0" h="7963" w="968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156"/>
                  </a:lnTo>
                  <a:lnTo>
                    <a:pt x="308" y="3959"/>
                  </a:lnTo>
                  <a:lnTo>
                    <a:pt x="352" y="5807"/>
                  </a:lnTo>
                  <a:lnTo>
                    <a:pt x="352" y="7654"/>
                  </a:lnTo>
                  <a:lnTo>
                    <a:pt x="352" y="7742"/>
                  </a:lnTo>
                  <a:lnTo>
                    <a:pt x="440" y="7874"/>
                  </a:lnTo>
                  <a:lnTo>
                    <a:pt x="528" y="7918"/>
                  </a:lnTo>
                  <a:lnTo>
                    <a:pt x="616" y="7962"/>
                  </a:lnTo>
                  <a:lnTo>
                    <a:pt x="660" y="7962"/>
                  </a:lnTo>
                  <a:lnTo>
                    <a:pt x="748" y="7918"/>
                  </a:lnTo>
                  <a:lnTo>
                    <a:pt x="836" y="7874"/>
                  </a:lnTo>
                  <a:lnTo>
                    <a:pt x="924" y="7786"/>
                  </a:lnTo>
                  <a:lnTo>
                    <a:pt x="924" y="7654"/>
                  </a:lnTo>
                  <a:lnTo>
                    <a:pt x="968" y="5807"/>
                  </a:lnTo>
                  <a:lnTo>
                    <a:pt x="924" y="3959"/>
                  </a:lnTo>
                  <a:lnTo>
                    <a:pt x="792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938275" y="3499175"/>
              <a:ext cx="18725" cy="172675"/>
            </a:xfrm>
            <a:custGeom>
              <a:rect b="b" l="l" r="r" t="t"/>
              <a:pathLst>
                <a:path extrusionOk="0" h="6907" w="749">
                  <a:moveTo>
                    <a:pt x="176" y="0"/>
                  </a:move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76" y="6599"/>
                  </a:lnTo>
                  <a:lnTo>
                    <a:pt x="176" y="6731"/>
                  </a:lnTo>
                  <a:lnTo>
                    <a:pt x="264" y="6819"/>
                  </a:lnTo>
                  <a:lnTo>
                    <a:pt x="352" y="6863"/>
                  </a:lnTo>
                  <a:lnTo>
                    <a:pt x="484" y="6906"/>
                  </a:lnTo>
                  <a:lnTo>
                    <a:pt x="572" y="6863"/>
                  </a:lnTo>
                  <a:lnTo>
                    <a:pt x="660" y="6819"/>
                  </a:lnTo>
                  <a:lnTo>
                    <a:pt x="748" y="6731"/>
                  </a:lnTo>
                  <a:lnTo>
                    <a:pt x="748" y="6599"/>
                  </a:lnTo>
                  <a:lnTo>
                    <a:pt x="616" y="264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008650" y="3472775"/>
              <a:ext cx="18725" cy="200175"/>
            </a:xfrm>
            <a:custGeom>
              <a:rect b="b" l="l" r="r" t="t"/>
              <a:pathLst>
                <a:path extrusionOk="0" h="8007" w="749">
                  <a:moveTo>
                    <a:pt x="177" y="1"/>
                  </a:moveTo>
                  <a:lnTo>
                    <a:pt x="89" y="89"/>
                  </a:lnTo>
                  <a:lnTo>
                    <a:pt x="1" y="177"/>
                  </a:lnTo>
                  <a:lnTo>
                    <a:pt x="1" y="308"/>
                  </a:lnTo>
                  <a:lnTo>
                    <a:pt x="89" y="2156"/>
                  </a:lnTo>
                  <a:lnTo>
                    <a:pt x="133" y="4004"/>
                  </a:lnTo>
                  <a:lnTo>
                    <a:pt x="133" y="5851"/>
                  </a:lnTo>
                  <a:lnTo>
                    <a:pt x="89" y="7699"/>
                  </a:lnTo>
                  <a:lnTo>
                    <a:pt x="133" y="7831"/>
                  </a:lnTo>
                  <a:lnTo>
                    <a:pt x="177" y="7919"/>
                  </a:lnTo>
                  <a:lnTo>
                    <a:pt x="265" y="8006"/>
                  </a:lnTo>
                  <a:lnTo>
                    <a:pt x="529" y="8006"/>
                  </a:lnTo>
                  <a:lnTo>
                    <a:pt x="617" y="7919"/>
                  </a:lnTo>
                  <a:lnTo>
                    <a:pt x="660" y="7831"/>
                  </a:lnTo>
                  <a:lnTo>
                    <a:pt x="704" y="7743"/>
                  </a:lnTo>
                  <a:lnTo>
                    <a:pt x="748" y="5851"/>
                  </a:lnTo>
                  <a:lnTo>
                    <a:pt x="748" y="4004"/>
                  </a:lnTo>
                  <a:lnTo>
                    <a:pt x="704" y="2156"/>
                  </a:lnTo>
                  <a:lnTo>
                    <a:pt x="617" y="265"/>
                  </a:lnTo>
                  <a:lnTo>
                    <a:pt x="573" y="177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2065850" y="3507975"/>
              <a:ext cx="20900" cy="170475"/>
            </a:xfrm>
            <a:custGeom>
              <a:rect b="b" l="l" r="r" t="t"/>
              <a:pathLst>
                <a:path extrusionOk="0" h="6819" w="836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264" y="6554"/>
                  </a:lnTo>
                  <a:lnTo>
                    <a:pt x="264" y="6642"/>
                  </a:lnTo>
                  <a:lnTo>
                    <a:pt x="352" y="6730"/>
                  </a:lnTo>
                  <a:lnTo>
                    <a:pt x="440" y="6818"/>
                  </a:lnTo>
                  <a:lnTo>
                    <a:pt x="704" y="6818"/>
                  </a:lnTo>
                  <a:lnTo>
                    <a:pt x="792" y="6730"/>
                  </a:lnTo>
                  <a:lnTo>
                    <a:pt x="836" y="6642"/>
                  </a:lnTo>
                  <a:lnTo>
                    <a:pt x="836" y="6511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2140625" y="3521175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220" y="0"/>
                  </a:moveTo>
                  <a:lnTo>
                    <a:pt x="132" y="88"/>
                  </a:lnTo>
                  <a:lnTo>
                    <a:pt x="44" y="176"/>
                  </a:lnTo>
                  <a:lnTo>
                    <a:pt x="44" y="264"/>
                  </a:lnTo>
                  <a:lnTo>
                    <a:pt x="0" y="6730"/>
                  </a:lnTo>
                  <a:lnTo>
                    <a:pt x="44" y="6862"/>
                  </a:lnTo>
                  <a:lnTo>
                    <a:pt x="88" y="6950"/>
                  </a:lnTo>
                  <a:lnTo>
                    <a:pt x="220" y="7038"/>
                  </a:lnTo>
                  <a:lnTo>
                    <a:pt x="440" y="7038"/>
                  </a:lnTo>
                  <a:lnTo>
                    <a:pt x="528" y="6950"/>
                  </a:lnTo>
                  <a:lnTo>
                    <a:pt x="616" y="6862"/>
                  </a:lnTo>
                  <a:lnTo>
                    <a:pt x="616" y="6730"/>
                  </a:lnTo>
                  <a:lnTo>
                    <a:pt x="660" y="308"/>
                  </a:lnTo>
                  <a:lnTo>
                    <a:pt x="616" y="176"/>
                  </a:lnTo>
                  <a:lnTo>
                    <a:pt x="572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2205500" y="3505775"/>
              <a:ext cx="20925" cy="202375"/>
            </a:xfrm>
            <a:custGeom>
              <a:rect b="b" l="l" r="r" t="t"/>
              <a:pathLst>
                <a:path extrusionOk="0" h="8095" w="837">
                  <a:moveTo>
                    <a:pt x="309" y="0"/>
                  </a:moveTo>
                  <a:lnTo>
                    <a:pt x="221" y="88"/>
                  </a:lnTo>
                  <a:lnTo>
                    <a:pt x="177" y="176"/>
                  </a:lnTo>
                  <a:lnTo>
                    <a:pt x="133" y="308"/>
                  </a:lnTo>
                  <a:lnTo>
                    <a:pt x="221" y="2156"/>
                  </a:lnTo>
                  <a:lnTo>
                    <a:pt x="221" y="4047"/>
                  </a:lnTo>
                  <a:lnTo>
                    <a:pt x="133" y="5895"/>
                  </a:lnTo>
                  <a:lnTo>
                    <a:pt x="1" y="7786"/>
                  </a:lnTo>
                  <a:lnTo>
                    <a:pt x="1" y="7874"/>
                  </a:lnTo>
                  <a:lnTo>
                    <a:pt x="45" y="8006"/>
                  </a:lnTo>
                  <a:lnTo>
                    <a:pt x="133" y="8050"/>
                  </a:lnTo>
                  <a:lnTo>
                    <a:pt x="265" y="8094"/>
                  </a:lnTo>
                  <a:lnTo>
                    <a:pt x="397" y="8094"/>
                  </a:lnTo>
                  <a:lnTo>
                    <a:pt x="484" y="8006"/>
                  </a:lnTo>
                  <a:lnTo>
                    <a:pt x="528" y="7962"/>
                  </a:lnTo>
                  <a:lnTo>
                    <a:pt x="572" y="7830"/>
                  </a:lnTo>
                  <a:lnTo>
                    <a:pt x="748" y="5939"/>
                  </a:lnTo>
                  <a:lnTo>
                    <a:pt x="792" y="4047"/>
                  </a:lnTo>
                  <a:lnTo>
                    <a:pt x="836" y="2156"/>
                  </a:lnTo>
                  <a:lnTo>
                    <a:pt x="748" y="264"/>
                  </a:lnTo>
                  <a:lnTo>
                    <a:pt x="704" y="176"/>
                  </a:lnTo>
                  <a:lnTo>
                    <a:pt x="660" y="44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2253900" y="3518975"/>
              <a:ext cx="23100" cy="211150"/>
            </a:xfrm>
            <a:custGeom>
              <a:rect b="b" l="l" r="r" t="t"/>
              <a:pathLst>
                <a:path extrusionOk="0" h="8446" w="924">
                  <a:moveTo>
                    <a:pt x="396" y="0"/>
                  </a:moveTo>
                  <a:lnTo>
                    <a:pt x="264" y="44"/>
                  </a:lnTo>
                  <a:lnTo>
                    <a:pt x="220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276"/>
                  </a:lnTo>
                  <a:lnTo>
                    <a:pt x="308" y="2287"/>
                  </a:lnTo>
                  <a:lnTo>
                    <a:pt x="308" y="3255"/>
                  </a:lnTo>
                  <a:lnTo>
                    <a:pt x="308" y="4223"/>
                  </a:lnTo>
                  <a:lnTo>
                    <a:pt x="176" y="6202"/>
                  </a:lnTo>
                  <a:lnTo>
                    <a:pt x="0" y="8138"/>
                  </a:lnTo>
                  <a:lnTo>
                    <a:pt x="0" y="8226"/>
                  </a:lnTo>
                  <a:lnTo>
                    <a:pt x="44" y="8358"/>
                  </a:lnTo>
                  <a:lnTo>
                    <a:pt x="176" y="8402"/>
                  </a:lnTo>
                  <a:lnTo>
                    <a:pt x="264" y="8446"/>
                  </a:lnTo>
                  <a:lnTo>
                    <a:pt x="396" y="8446"/>
                  </a:lnTo>
                  <a:lnTo>
                    <a:pt x="484" y="8358"/>
                  </a:lnTo>
                  <a:lnTo>
                    <a:pt x="572" y="8270"/>
                  </a:lnTo>
                  <a:lnTo>
                    <a:pt x="616" y="8182"/>
                  </a:lnTo>
                  <a:lnTo>
                    <a:pt x="792" y="6202"/>
                  </a:lnTo>
                  <a:lnTo>
                    <a:pt x="880" y="4223"/>
                  </a:lnTo>
                  <a:lnTo>
                    <a:pt x="924" y="3255"/>
                  </a:lnTo>
                  <a:lnTo>
                    <a:pt x="880" y="2244"/>
                  </a:lnTo>
                  <a:lnTo>
                    <a:pt x="836" y="1232"/>
                  </a:lnTo>
                  <a:lnTo>
                    <a:pt x="748" y="264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320975" y="3501375"/>
              <a:ext cx="22025" cy="194675"/>
            </a:xfrm>
            <a:custGeom>
              <a:rect b="b" l="l" r="r" t="t"/>
              <a:pathLst>
                <a:path extrusionOk="0" h="7787" w="881">
                  <a:moveTo>
                    <a:pt x="132" y="0"/>
                  </a:moveTo>
                  <a:lnTo>
                    <a:pt x="44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176" y="2112"/>
                  </a:lnTo>
                  <a:lnTo>
                    <a:pt x="264" y="3871"/>
                  </a:lnTo>
                  <a:lnTo>
                    <a:pt x="264" y="5675"/>
                  </a:lnTo>
                  <a:lnTo>
                    <a:pt x="220" y="7434"/>
                  </a:lnTo>
                  <a:lnTo>
                    <a:pt x="220" y="7566"/>
                  </a:lnTo>
                  <a:lnTo>
                    <a:pt x="264" y="7654"/>
                  </a:lnTo>
                  <a:lnTo>
                    <a:pt x="352" y="7742"/>
                  </a:lnTo>
                  <a:lnTo>
                    <a:pt x="484" y="7786"/>
                  </a:lnTo>
                  <a:lnTo>
                    <a:pt x="616" y="7742"/>
                  </a:lnTo>
                  <a:lnTo>
                    <a:pt x="704" y="7698"/>
                  </a:lnTo>
                  <a:lnTo>
                    <a:pt x="792" y="7610"/>
                  </a:lnTo>
                  <a:lnTo>
                    <a:pt x="792" y="7478"/>
                  </a:lnTo>
                  <a:lnTo>
                    <a:pt x="880" y="5675"/>
                  </a:lnTo>
                  <a:lnTo>
                    <a:pt x="836" y="3871"/>
                  </a:lnTo>
                  <a:lnTo>
                    <a:pt x="748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6"/>
          <p:cNvGrpSpPr/>
          <p:nvPr/>
        </p:nvGrpSpPr>
        <p:grpSpPr>
          <a:xfrm rot="5400000">
            <a:off x="-805637" y="972240"/>
            <a:ext cx="1768476" cy="512617"/>
            <a:chOff x="1432400" y="3472775"/>
            <a:chExt cx="910600" cy="263950"/>
          </a:xfrm>
        </p:grpSpPr>
        <p:sp>
          <p:nvSpPr>
            <p:cNvPr id="204" name="Google Shape;204;p6"/>
            <p:cNvSpPr/>
            <p:nvPr/>
          </p:nvSpPr>
          <p:spPr>
            <a:xfrm>
              <a:off x="1432400" y="3483775"/>
              <a:ext cx="16525" cy="201275"/>
            </a:xfrm>
            <a:custGeom>
              <a:rect b="b" l="l" r="r" t="t"/>
              <a:pathLst>
                <a:path extrusionOk="0" h="8051" w="661">
                  <a:moveTo>
                    <a:pt x="177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89" y="7742"/>
                  </a:lnTo>
                  <a:lnTo>
                    <a:pt x="89" y="7874"/>
                  </a:lnTo>
                  <a:lnTo>
                    <a:pt x="177" y="7962"/>
                  </a:lnTo>
                  <a:lnTo>
                    <a:pt x="265" y="8006"/>
                  </a:lnTo>
                  <a:lnTo>
                    <a:pt x="397" y="8050"/>
                  </a:lnTo>
                  <a:lnTo>
                    <a:pt x="485" y="8006"/>
                  </a:lnTo>
                  <a:lnTo>
                    <a:pt x="572" y="7962"/>
                  </a:lnTo>
                  <a:lnTo>
                    <a:pt x="660" y="7874"/>
                  </a:lnTo>
                  <a:lnTo>
                    <a:pt x="660" y="774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474200" y="3492575"/>
              <a:ext cx="16525" cy="181475"/>
            </a:xfrm>
            <a:custGeom>
              <a:rect b="b" l="l" r="r" t="t"/>
              <a:pathLst>
                <a:path extrusionOk="0" h="7259" w="661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44" y="6995"/>
                  </a:lnTo>
                  <a:lnTo>
                    <a:pt x="88" y="7083"/>
                  </a:lnTo>
                  <a:lnTo>
                    <a:pt x="132" y="7170"/>
                  </a:lnTo>
                  <a:lnTo>
                    <a:pt x="220" y="7258"/>
                  </a:lnTo>
                  <a:lnTo>
                    <a:pt x="484" y="7258"/>
                  </a:lnTo>
                  <a:lnTo>
                    <a:pt x="572" y="7170"/>
                  </a:lnTo>
                  <a:lnTo>
                    <a:pt x="616" y="7083"/>
                  </a:lnTo>
                  <a:lnTo>
                    <a:pt x="660" y="6951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1518175" y="3496975"/>
              <a:ext cx="15425" cy="239750"/>
            </a:xfrm>
            <a:custGeom>
              <a:rect b="b" l="l" r="r" t="t"/>
              <a:pathLst>
                <a:path extrusionOk="0" h="9590" w="617">
                  <a:moveTo>
                    <a:pt x="221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1" y="9282"/>
                  </a:lnTo>
                  <a:lnTo>
                    <a:pt x="45" y="9414"/>
                  </a:lnTo>
                  <a:lnTo>
                    <a:pt x="89" y="9502"/>
                  </a:lnTo>
                  <a:lnTo>
                    <a:pt x="177" y="9546"/>
                  </a:lnTo>
                  <a:lnTo>
                    <a:pt x="309" y="9590"/>
                  </a:lnTo>
                  <a:lnTo>
                    <a:pt x="441" y="9546"/>
                  </a:lnTo>
                  <a:lnTo>
                    <a:pt x="529" y="9502"/>
                  </a:lnTo>
                  <a:lnTo>
                    <a:pt x="573" y="9414"/>
                  </a:lnTo>
                  <a:lnTo>
                    <a:pt x="617" y="9282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1559975" y="3494775"/>
              <a:ext cx="17625" cy="199075"/>
            </a:xfrm>
            <a:custGeom>
              <a:rect b="b" l="l" r="r" t="t"/>
              <a:pathLst>
                <a:path extrusionOk="0" h="7963" w="705">
                  <a:moveTo>
                    <a:pt x="264" y="0"/>
                  </a:moveTo>
                  <a:lnTo>
                    <a:pt x="176" y="88"/>
                  </a:lnTo>
                  <a:lnTo>
                    <a:pt x="88" y="176"/>
                  </a:lnTo>
                  <a:lnTo>
                    <a:pt x="88" y="308"/>
                  </a:lnTo>
                  <a:lnTo>
                    <a:pt x="132" y="2112"/>
                  </a:lnTo>
                  <a:lnTo>
                    <a:pt x="132" y="3959"/>
                  </a:lnTo>
                  <a:lnTo>
                    <a:pt x="88" y="5807"/>
                  </a:lnTo>
                  <a:lnTo>
                    <a:pt x="0" y="7654"/>
                  </a:lnTo>
                  <a:lnTo>
                    <a:pt x="44" y="7742"/>
                  </a:lnTo>
                  <a:lnTo>
                    <a:pt x="88" y="7874"/>
                  </a:lnTo>
                  <a:lnTo>
                    <a:pt x="176" y="7918"/>
                  </a:lnTo>
                  <a:lnTo>
                    <a:pt x="308" y="7962"/>
                  </a:lnTo>
                  <a:lnTo>
                    <a:pt x="440" y="7918"/>
                  </a:lnTo>
                  <a:lnTo>
                    <a:pt x="528" y="7874"/>
                  </a:lnTo>
                  <a:lnTo>
                    <a:pt x="572" y="7786"/>
                  </a:lnTo>
                  <a:lnTo>
                    <a:pt x="616" y="7654"/>
                  </a:lnTo>
                  <a:lnTo>
                    <a:pt x="660" y="5807"/>
                  </a:lnTo>
                  <a:lnTo>
                    <a:pt x="704" y="3959"/>
                  </a:lnTo>
                  <a:lnTo>
                    <a:pt x="704" y="2112"/>
                  </a:lnTo>
                  <a:lnTo>
                    <a:pt x="704" y="264"/>
                  </a:lnTo>
                  <a:lnTo>
                    <a:pt x="660" y="176"/>
                  </a:lnTo>
                  <a:lnTo>
                    <a:pt x="572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1614950" y="3472775"/>
              <a:ext cx="26425" cy="214475"/>
            </a:xfrm>
            <a:custGeom>
              <a:rect b="b" l="l" r="r" t="t"/>
              <a:pathLst>
                <a:path extrusionOk="0" h="8579" w="1057">
                  <a:moveTo>
                    <a:pt x="265" y="1"/>
                  </a:moveTo>
                  <a:lnTo>
                    <a:pt x="133" y="45"/>
                  </a:lnTo>
                  <a:lnTo>
                    <a:pt x="45" y="133"/>
                  </a:lnTo>
                  <a:lnTo>
                    <a:pt x="1" y="221"/>
                  </a:lnTo>
                  <a:lnTo>
                    <a:pt x="1" y="352"/>
                  </a:lnTo>
                  <a:lnTo>
                    <a:pt x="133" y="1320"/>
                  </a:lnTo>
                  <a:lnTo>
                    <a:pt x="265" y="2288"/>
                  </a:lnTo>
                  <a:lnTo>
                    <a:pt x="353" y="3300"/>
                  </a:lnTo>
                  <a:lnTo>
                    <a:pt x="441" y="4267"/>
                  </a:lnTo>
                  <a:lnTo>
                    <a:pt x="485" y="5279"/>
                  </a:lnTo>
                  <a:lnTo>
                    <a:pt x="485" y="6247"/>
                  </a:lnTo>
                  <a:lnTo>
                    <a:pt x="441" y="7259"/>
                  </a:lnTo>
                  <a:lnTo>
                    <a:pt x="397" y="8270"/>
                  </a:lnTo>
                  <a:lnTo>
                    <a:pt x="441" y="8358"/>
                  </a:lnTo>
                  <a:lnTo>
                    <a:pt x="485" y="8446"/>
                  </a:lnTo>
                  <a:lnTo>
                    <a:pt x="573" y="8534"/>
                  </a:lnTo>
                  <a:lnTo>
                    <a:pt x="705" y="8578"/>
                  </a:lnTo>
                  <a:lnTo>
                    <a:pt x="837" y="8534"/>
                  </a:lnTo>
                  <a:lnTo>
                    <a:pt x="925" y="8490"/>
                  </a:lnTo>
                  <a:lnTo>
                    <a:pt x="968" y="8402"/>
                  </a:lnTo>
                  <a:lnTo>
                    <a:pt x="1012" y="8270"/>
                  </a:lnTo>
                  <a:lnTo>
                    <a:pt x="1056" y="7259"/>
                  </a:lnTo>
                  <a:lnTo>
                    <a:pt x="1056" y="6291"/>
                  </a:lnTo>
                  <a:lnTo>
                    <a:pt x="1056" y="5279"/>
                  </a:lnTo>
                  <a:lnTo>
                    <a:pt x="1012" y="4267"/>
                  </a:lnTo>
                  <a:lnTo>
                    <a:pt x="968" y="3256"/>
                  </a:lnTo>
                  <a:lnTo>
                    <a:pt x="881" y="2244"/>
                  </a:lnTo>
                  <a:lnTo>
                    <a:pt x="749" y="1232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656750" y="3492575"/>
              <a:ext cx="23125" cy="238650"/>
            </a:xfrm>
            <a:custGeom>
              <a:rect b="b" l="l" r="r" t="t"/>
              <a:pathLst>
                <a:path extrusionOk="0" h="9546" w="925">
                  <a:moveTo>
                    <a:pt x="264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200"/>
                  </a:lnTo>
                  <a:lnTo>
                    <a:pt x="308" y="4091"/>
                  </a:lnTo>
                  <a:lnTo>
                    <a:pt x="308" y="5939"/>
                  </a:lnTo>
                  <a:lnTo>
                    <a:pt x="220" y="7830"/>
                  </a:lnTo>
                  <a:lnTo>
                    <a:pt x="176" y="7962"/>
                  </a:lnTo>
                  <a:lnTo>
                    <a:pt x="176" y="8094"/>
                  </a:lnTo>
                  <a:lnTo>
                    <a:pt x="660" y="9546"/>
                  </a:lnTo>
                  <a:lnTo>
                    <a:pt x="792" y="8138"/>
                  </a:lnTo>
                  <a:lnTo>
                    <a:pt x="880" y="7127"/>
                  </a:lnTo>
                  <a:lnTo>
                    <a:pt x="924" y="6159"/>
                  </a:lnTo>
                  <a:lnTo>
                    <a:pt x="924" y="5147"/>
                  </a:lnTo>
                  <a:lnTo>
                    <a:pt x="924" y="4179"/>
                  </a:lnTo>
                  <a:lnTo>
                    <a:pt x="880" y="3212"/>
                  </a:lnTo>
                  <a:lnTo>
                    <a:pt x="836" y="2200"/>
                  </a:lnTo>
                  <a:lnTo>
                    <a:pt x="748" y="1232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1709525" y="3496975"/>
              <a:ext cx="17625" cy="210075"/>
            </a:xfrm>
            <a:custGeom>
              <a:rect b="b" l="l" r="r" t="t"/>
              <a:pathLst>
                <a:path extrusionOk="0" h="8403" w="705">
                  <a:moveTo>
                    <a:pt x="265" y="0"/>
                  </a:moveTo>
                  <a:lnTo>
                    <a:pt x="177" y="88"/>
                  </a:lnTo>
                  <a:lnTo>
                    <a:pt x="133" y="176"/>
                  </a:lnTo>
                  <a:lnTo>
                    <a:pt x="89" y="308"/>
                  </a:lnTo>
                  <a:lnTo>
                    <a:pt x="1" y="8094"/>
                  </a:lnTo>
                  <a:lnTo>
                    <a:pt x="45" y="8182"/>
                  </a:lnTo>
                  <a:lnTo>
                    <a:pt x="89" y="8314"/>
                  </a:lnTo>
                  <a:lnTo>
                    <a:pt x="177" y="8358"/>
                  </a:lnTo>
                  <a:lnTo>
                    <a:pt x="309" y="8402"/>
                  </a:lnTo>
                  <a:lnTo>
                    <a:pt x="441" y="8358"/>
                  </a:lnTo>
                  <a:lnTo>
                    <a:pt x="529" y="8314"/>
                  </a:lnTo>
                  <a:lnTo>
                    <a:pt x="573" y="8226"/>
                  </a:lnTo>
                  <a:lnTo>
                    <a:pt x="617" y="8094"/>
                  </a:lnTo>
                  <a:lnTo>
                    <a:pt x="705" y="308"/>
                  </a:lnTo>
                  <a:lnTo>
                    <a:pt x="661" y="176"/>
                  </a:lnTo>
                  <a:lnTo>
                    <a:pt x="617" y="8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750225" y="3501375"/>
              <a:ext cx="22025" cy="196875"/>
            </a:xfrm>
            <a:custGeom>
              <a:rect b="b" l="l" r="r" t="t"/>
              <a:pathLst>
                <a:path extrusionOk="0" h="7875" w="881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32" y="2112"/>
                  </a:lnTo>
                  <a:lnTo>
                    <a:pt x="220" y="3915"/>
                  </a:lnTo>
                  <a:lnTo>
                    <a:pt x="264" y="5763"/>
                  </a:lnTo>
                  <a:lnTo>
                    <a:pt x="308" y="7566"/>
                  </a:lnTo>
                  <a:lnTo>
                    <a:pt x="308" y="7698"/>
                  </a:lnTo>
                  <a:lnTo>
                    <a:pt x="396" y="7786"/>
                  </a:lnTo>
                  <a:lnTo>
                    <a:pt x="484" y="7830"/>
                  </a:lnTo>
                  <a:lnTo>
                    <a:pt x="616" y="7874"/>
                  </a:lnTo>
                  <a:lnTo>
                    <a:pt x="704" y="7830"/>
                  </a:lnTo>
                  <a:lnTo>
                    <a:pt x="792" y="7786"/>
                  </a:lnTo>
                  <a:lnTo>
                    <a:pt x="880" y="7698"/>
                  </a:lnTo>
                  <a:lnTo>
                    <a:pt x="880" y="7566"/>
                  </a:lnTo>
                  <a:lnTo>
                    <a:pt x="880" y="5719"/>
                  </a:lnTo>
                  <a:lnTo>
                    <a:pt x="792" y="3915"/>
                  </a:lnTo>
                  <a:lnTo>
                    <a:pt x="748" y="2068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528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1799700" y="3536550"/>
              <a:ext cx="18725" cy="170500"/>
            </a:xfrm>
            <a:custGeom>
              <a:rect b="b" l="l" r="r" t="t"/>
              <a:pathLst>
                <a:path extrusionOk="0" h="6820" w="749">
                  <a:moveTo>
                    <a:pt x="133" y="1"/>
                  </a:moveTo>
                  <a:lnTo>
                    <a:pt x="45" y="89"/>
                  </a:lnTo>
                  <a:lnTo>
                    <a:pt x="1" y="177"/>
                  </a:lnTo>
                  <a:lnTo>
                    <a:pt x="1" y="309"/>
                  </a:lnTo>
                  <a:lnTo>
                    <a:pt x="177" y="6511"/>
                  </a:lnTo>
                  <a:lnTo>
                    <a:pt x="177" y="6643"/>
                  </a:lnTo>
                  <a:lnTo>
                    <a:pt x="265" y="6731"/>
                  </a:lnTo>
                  <a:lnTo>
                    <a:pt x="353" y="6775"/>
                  </a:lnTo>
                  <a:lnTo>
                    <a:pt x="485" y="6819"/>
                  </a:lnTo>
                  <a:lnTo>
                    <a:pt x="573" y="6775"/>
                  </a:lnTo>
                  <a:lnTo>
                    <a:pt x="705" y="6731"/>
                  </a:lnTo>
                  <a:lnTo>
                    <a:pt x="749" y="6599"/>
                  </a:lnTo>
                  <a:lnTo>
                    <a:pt x="749" y="6511"/>
                  </a:lnTo>
                  <a:lnTo>
                    <a:pt x="573" y="265"/>
                  </a:lnTo>
                  <a:lnTo>
                    <a:pt x="573" y="177"/>
                  </a:lnTo>
                  <a:lnTo>
                    <a:pt x="485" y="89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1860200" y="3499175"/>
              <a:ext cx="24200" cy="199075"/>
            </a:xfrm>
            <a:custGeom>
              <a:rect b="b" l="l" r="r" t="t"/>
              <a:pathLst>
                <a:path extrusionOk="0" h="7963" w="968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156"/>
                  </a:lnTo>
                  <a:lnTo>
                    <a:pt x="308" y="3959"/>
                  </a:lnTo>
                  <a:lnTo>
                    <a:pt x="352" y="5807"/>
                  </a:lnTo>
                  <a:lnTo>
                    <a:pt x="352" y="7654"/>
                  </a:lnTo>
                  <a:lnTo>
                    <a:pt x="352" y="7742"/>
                  </a:lnTo>
                  <a:lnTo>
                    <a:pt x="440" y="7874"/>
                  </a:lnTo>
                  <a:lnTo>
                    <a:pt x="528" y="7918"/>
                  </a:lnTo>
                  <a:lnTo>
                    <a:pt x="616" y="7962"/>
                  </a:lnTo>
                  <a:lnTo>
                    <a:pt x="660" y="7962"/>
                  </a:lnTo>
                  <a:lnTo>
                    <a:pt x="748" y="7918"/>
                  </a:lnTo>
                  <a:lnTo>
                    <a:pt x="836" y="7874"/>
                  </a:lnTo>
                  <a:lnTo>
                    <a:pt x="924" y="7786"/>
                  </a:lnTo>
                  <a:lnTo>
                    <a:pt x="924" y="7654"/>
                  </a:lnTo>
                  <a:lnTo>
                    <a:pt x="968" y="5807"/>
                  </a:lnTo>
                  <a:lnTo>
                    <a:pt x="924" y="3959"/>
                  </a:lnTo>
                  <a:lnTo>
                    <a:pt x="792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938275" y="3499175"/>
              <a:ext cx="18725" cy="172675"/>
            </a:xfrm>
            <a:custGeom>
              <a:rect b="b" l="l" r="r" t="t"/>
              <a:pathLst>
                <a:path extrusionOk="0" h="6907" w="749">
                  <a:moveTo>
                    <a:pt x="176" y="0"/>
                  </a:move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76" y="6599"/>
                  </a:lnTo>
                  <a:lnTo>
                    <a:pt x="176" y="6731"/>
                  </a:lnTo>
                  <a:lnTo>
                    <a:pt x="264" y="6819"/>
                  </a:lnTo>
                  <a:lnTo>
                    <a:pt x="352" y="6863"/>
                  </a:lnTo>
                  <a:lnTo>
                    <a:pt x="484" y="6906"/>
                  </a:lnTo>
                  <a:lnTo>
                    <a:pt x="572" y="6863"/>
                  </a:lnTo>
                  <a:lnTo>
                    <a:pt x="660" y="6819"/>
                  </a:lnTo>
                  <a:lnTo>
                    <a:pt x="748" y="6731"/>
                  </a:lnTo>
                  <a:lnTo>
                    <a:pt x="748" y="6599"/>
                  </a:lnTo>
                  <a:lnTo>
                    <a:pt x="616" y="264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2008650" y="3472775"/>
              <a:ext cx="18725" cy="200175"/>
            </a:xfrm>
            <a:custGeom>
              <a:rect b="b" l="l" r="r" t="t"/>
              <a:pathLst>
                <a:path extrusionOk="0" h="8007" w="749">
                  <a:moveTo>
                    <a:pt x="177" y="1"/>
                  </a:moveTo>
                  <a:lnTo>
                    <a:pt x="89" y="89"/>
                  </a:lnTo>
                  <a:lnTo>
                    <a:pt x="1" y="177"/>
                  </a:lnTo>
                  <a:lnTo>
                    <a:pt x="1" y="308"/>
                  </a:lnTo>
                  <a:lnTo>
                    <a:pt x="89" y="2156"/>
                  </a:lnTo>
                  <a:lnTo>
                    <a:pt x="133" y="4004"/>
                  </a:lnTo>
                  <a:lnTo>
                    <a:pt x="133" y="5851"/>
                  </a:lnTo>
                  <a:lnTo>
                    <a:pt x="89" y="7699"/>
                  </a:lnTo>
                  <a:lnTo>
                    <a:pt x="133" y="7831"/>
                  </a:lnTo>
                  <a:lnTo>
                    <a:pt x="177" y="7919"/>
                  </a:lnTo>
                  <a:lnTo>
                    <a:pt x="265" y="8006"/>
                  </a:lnTo>
                  <a:lnTo>
                    <a:pt x="529" y="8006"/>
                  </a:lnTo>
                  <a:lnTo>
                    <a:pt x="617" y="7919"/>
                  </a:lnTo>
                  <a:lnTo>
                    <a:pt x="660" y="7831"/>
                  </a:lnTo>
                  <a:lnTo>
                    <a:pt x="704" y="7743"/>
                  </a:lnTo>
                  <a:lnTo>
                    <a:pt x="748" y="5851"/>
                  </a:lnTo>
                  <a:lnTo>
                    <a:pt x="748" y="4004"/>
                  </a:lnTo>
                  <a:lnTo>
                    <a:pt x="704" y="2156"/>
                  </a:lnTo>
                  <a:lnTo>
                    <a:pt x="617" y="265"/>
                  </a:lnTo>
                  <a:lnTo>
                    <a:pt x="573" y="177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2065850" y="3507975"/>
              <a:ext cx="20900" cy="170475"/>
            </a:xfrm>
            <a:custGeom>
              <a:rect b="b" l="l" r="r" t="t"/>
              <a:pathLst>
                <a:path extrusionOk="0" h="6819" w="836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264" y="6554"/>
                  </a:lnTo>
                  <a:lnTo>
                    <a:pt x="264" y="6642"/>
                  </a:lnTo>
                  <a:lnTo>
                    <a:pt x="352" y="6730"/>
                  </a:lnTo>
                  <a:lnTo>
                    <a:pt x="440" y="6818"/>
                  </a:lnTo>
                  <a:lnTo>
                    <a:pt x="704" y="6818"/>
                  </a:lnTo>
                  <a:lnTo>
                    <a:pt x="792" y="6730"/>
                  </a:lnTo>
                  <a:lnTo>
                    <a:pt x="836" y="6642"/>
                  </a:lnTo>
                  <a:lnTo>
                    <a:pt x="836" y="6511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2140625" y="3521175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220" y="0"/>
                  </a:moveTo>
                  <a:lnTo>
                    <a:pt x="132" y="88"/>
                  </a:lnTo>
                  <a:lnTo>
                    <a:pt x="44" y="176"/>
                  </a:lnTo>
                  <a:lnTo>
                    <a:pt x="44" y="264"/>
                  </a:lnTo>
                  <a:lnTo>
                    <a:pt x="0" y="6730"/>
                  </a:lnTo>
                  <a:lnTo>
                    <a:pt x="44" y="6862"/>
                  </a:lnTo>
                  <a:lnTo>
                    <a:pt x="88" y="6950"/>
                  </a:lnTo>
                  <a:lnTo>
                    <a:pt x="220" y="7038"/>
                  </a:lnTo>
                  <a:lnTo>
                    <a:pt x="440" y="7038"/>
                  </a:lnTo>
                  <a:lnTo>
                    <a:pt x="528" y="6950"/>
                  </a:lnTo>
                  <a:lnTo>
                    <a:pt x="616" y="6862"/>
                  </a:lnTo>
                  <a:lnTo>
                    <a:pt x="616" y="6730"/>
                  </a:lnTo>
                  <a:lnTo>
                    <a:pt x="660" y="308"/>
                  </a:lnTo>
                  <a:lnTo>
                    <a:pt x="616" y="176"/>
                  </a:lnTo>
                  <a:lnTo>
                    <a:pt x="572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205500" y="3505775"/>
              <a:ext cx="20925" cy="202375"/>
            </a:xfrm>
            <a:custGeom>
              <a:rect b="b" l="l" r="r" t="t"/>
              <a:pathLst>
                <a:path extrusionOk="0" h="8095" w="837">
                  <a:moveTo>
                    <a:pt x="309" y="0"/>
                  </a:moveTo>
                  <a:lnTo>
                    <a:pt x="221" y="88"/>
                  </a:lnTo>
                  <a:lnTo>
                    <a:pt x="177" y="176"/>
                  </a:lnTo>
                  <a:lnTo>
                    <a:pt x="133" y="308"/>
                  </a:lnTo>
                  <a:lnTo>
                    <a:pt x="221" y="2156"/>
                  </a:lnTo>
                  <a:lnTo>
                    <a:pt x="221" y="4047"/>
                  </a:lnTo>
                  <a:lnTo>
                    <a:pt x="133" y="5895"/>
                  </a:lnTo>
                  <a:lnTo>
                    <a:pt x="1" y="7786"/>
                  </a:lnTo>
                  <a:lnTo>
                    <a:pt x="1" y="7874"/>
                  </a:lnTo>
                  <a:lnTo>
                    <a:pt x="45" y="8006"/>
                  </a:lnTo>
                  <a:lnTo>
                    <a:pt x="133" y="8050"/>
                  </a:lnTo>
                  <a:lnTo>
                    <a:pt x="265" y="8094"/>
                  </a:lnTo>
                  <a:lnTo>
                    <a:pt x="397" y="8094"/>
                  </a:lnTo>
                  <a:lnTo>
                    <a:pt x="484" y="8006"/>
                  </a:lnTo>
                  <a:lnTo>
                    <a:pt x="528" y="7962"/>
                  </a:lnTo>
                  <a:lnTo>
                    <a:pt x="572" y="7830"/>
                  </a:lnTo>
                  <a:lnTo>
                    <a:pt x="748" y="5939"/>
                  </a:lnTo>
                  <a:lnTo>
                    <a:pt x="792" y="4047"/>
                  </a:lnTo>
                  <a:lnTo>
                    <a:pt x="836" y="2156"/>
                  </a:lnTo>
                  <a:lnTo>
                    <a:pt x="748" y="264"/>
                  </a:lnTo>
                  <a:lnTo>
                    <a:pt x="704" y="176"/>
                  </a:lnTo>
                  <a:lnTo>
                    <a:pt x="660" y="44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253900" y="3518975"/>
              <a:ext cx="23100" cy="211150"/>
            </a:xfrm>
            <a:custGeom>
              <a:rect b="b" l="l" r="r" t="t"/>
              <a:pathLst>
                <a:path extrusionOk="0" h="8446" w="924">
                  <a:moveTo>
                    <a:pt x="396" y="0"/>
                  </a:moveTo>
                  <a:lnTo>
                    <a:pt x="264" y="44"/>
                  </a:lnTo>
                  <a:lnTo>
                    <a:pt x="220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276"/>
                  </a:lnTo>
                  <a:lnTo>
                    <a:pt x="308" y="2287"/>
                  </a:lnTo>
                  <a:lnTo>
                    <a:pt x="308" y="3255"/>
                  </a:lnTo>
                  <a:lnTo>
                    <a:pt x="308" y="4223"/>
                  </a:lnTo>
                  <a:lnTo>
                    <a:pt x="176" y="6202"/>
                  </a:lnTo>
                  <a:lnTo>
                    <a:pt x="0" y="8138"/>
                  </a:lnTo>
                  <a:lnTo>
                    <a:pt x="0" y="8226"/>
                  </a:lnTo>
                  <a:lnTo>
                    <a:pt x="44" y="8358"/>
                  </a:lnTo>
                  <a:lnTo>
                    <a:pt x="176" y="8402"/>
                  </a:lnTo>
                  <a:lnTo>
                    <a:pt x="264" y="8446"/>
                  </a:lnTo>
                  <a:lnTo>
                    <a:pt x="396" y="8446"/>
                  </a:lnTo>
                  <a:lnTo>
                    <a:pt x="484" y="8358"/>
                  </a:lnTo>
                  <a:lnTo>
                    <a:pt x="572" y="8270"/>
                  </a:lnTo>
                  <a:lnTo>
                    <a:pt x="616" y="8182"/>
                  </a:lnTo>
                  <a:lnTo>
                    <a:pt x="792" y="6202"/>
                  </a:lnTo>
                  <a:lnTo>
                    <a:pt x="880" y="4223"/>
                  </a:lnTo>
                  <a:lnTo>
                    <a:pt x="924" y="3255"/>
                  </a:lnTo>
                  <a:lnTo>
                    <a:pt x="880" y="2244"/>
                  </a:lnTo>
                  <a:lnTo>
                    <a:pt x="836" y="1232"/>
                  </a:lnTo>
                  <a:lnTo>
                    <a:pt x="748" y="264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320975" y="3501375"/>
              <a:ext cx="22025" cy="194675"/>
            </a:xfrm>
            <a:custGeom>
              <a:rect b="b" l="l" r="r" t="t"/>
              <a:pathLst>
                <a:path extrusionOk="0" h="7787" w="881">
                  <a:moveTo>
                    <a:pt x="132" y="0"/>
                  </a:moveTo>
                  <a:lnTo>
                    <a:pt x="44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176" y="2112"/>
                  </a:lnTo>
                  <a:lnTo>
                    <a:pt x="264" y="3871"/>
                  </a:lnTo>
                  <a:lnTo>
                    <a:pt x="264" y="5675"/>
                  </a:lnTo>
                  <a:lnTo>
                    <a:pt x="220" y="7434"/>
                  </a:lnTo>
                  <a:lnTo>
                    <a:pt x="220" y="7566"/>
                  </a:lnTo>
                  <a:lnTo>
                    <a:pt x="264" y="7654"/>
                  </a:lnTo>
                  <a:lnTo>
                    <a:pt x="352" y="7742"/>
                  </a:lnTo>
                  <a:lnTo>
                    <a:pt x="484" y="7786"/>
                  </a:lnTo>
                  <a:lnTo>
                    <a:pt x="616" y="7742"/>
                  </a:lnTo>
                  <a:lnTo>
                    <a:pt x="704" y="7698"/>
                  </a:lnTo>
                  <a:lnTo>
                    <a:pt x="792" y="7610"/>
                  </a:lnTo>
                  <a:lnTo>
                    <a:pt x="792" y="7478"/>
                  </a:lnTo>
                  <a:lnTo>
                    <a:pt x="880" y="5675"/>
                  </a:lnTo>
                  <a:lnTo>
                    <a:pt x="836" y="3871"/>
                  </a:lnTo>
                  <a:lnTo>
                    <a:pt x="748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7"/>
          <p:cNvSpPr txBox="1"/>
          <p:nvPr>
            <p:ph idx="1" type="subTitle"/>
          </p:nvPr>
        </p:nvSpPr>
        <p:spPr>
          <a:xfrm>
            <a:off x="2135550" y="3214025"/>
            <a:ext cx="4872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7"/>
          <p:cNvSpPr/>
          <p:nvPr/>
        </p:nvSpPr>
        <p:spPr>
          <a:xfrm>
            <a:off x="7736789" y="1084758"/>
            <a:ext cx="2323284" cy="729698"/>
          </a:xfrm>
          <a:custGeom>
            <a:rect b="b" l="l" r="r" t="t"/>
            <a:pathLst>
              <a:path extrusionOk="0" h="12186" w="38799">
                <a:moveTo>
                  <a:pt x="3652" y="1"/>
                </a:moveTo>
                <a:lnTo>
                  <a:pt x="3564" y="89"/>
                </a:lnTo>
                <a:lnTo>
                  <a:pt x="3520" y="133"/>
                </a:lnTo>
                <a:lnTo>
                  <a:pt x="3476" y="221"/>
                </a:lnTo>
                <a:lnTo>
                  <a:pt x="3388" y="836"/>
                </a:lnTo>
                <a:lnTo>
                  <a:pt x="2904" y="3828"/>
                </a:lnTo>
                <a:lnTo>
                  <a:pt x="2728" y="5279"/>
                </a:lnTo>
                <a:lnTo>
                  <a:pt x="2596" y="6511"/>
                </a:lnTo>
                <a:lnTo>
                  <a:pt x="2552" y="7127"/>
                </a:lnTo>
                <a:lnTo>
                  <a:pt x="2464" y="7743"/>
                </a:lnTo>
                <a:lnTo>
                  <a:pt x="2288" y="8974"/>
                </a:lnTo>
                <a:lnTo>
                  <a:pt x="2200" y="9546"/>
                </a:lnTo>
                <a:lnTo>
                  <a:pt x="1321" y="4751"/>
                </a:lnTo>
                <a:lnTo>
                  <a:pt x="1101" y="3564"/>
                </a:lnTo>
                <a:lnTo>
                  <a:pt x="793" y="2068"/>
                </a:lnTo>
                <a:lnTo>
                  <a:pt x="705" y="1232"/>
                </a:lnTo>
                <a:lnTo>
                  <a:pt x="617" y="309"/>
                </a:lnTo>
                <a:lnTo>
                  <a:pt x="573" y="221"/>
                </a:lnTo>
                <a:lnTo>
                  <a:pt x="529" y="133"/>
                </a:lnTo>
                <a:lnTo>
                  <a:pt x="397" y="45"/>
                </a:lnTo>
                <a:lnTo>
                  <a:pt x="309" y="45"/>
                </a:lnTo>
                <a:lnTo>
                  <a:pt x="177" y="89"/>
                </a:lnTo>
                <a:lnTo>
                  <a:pt x="89" y="133"/>
                </a:lnTo>
                <a:lnTo>
                  <a:pt x="45" y="221"/>
                </a:lnTo>
                <a:lnTo>
                  <a:pt x="1" y="353"/>
                </a:lnTo>
                <a:lnTo>
                  <a:pt x="89" y="1320"/>
                </a:lnTo>
                <a:lnTo>
                  <a:pt x="221" y="2156"/>
                </a:lnTo>
                <a:lnTo>
                  <a:pt x="485" y="3652"/>
                </a:lnTo>
                <a:lnTo>
                  <a:pt x="749" y="4839"/>
                </a:lnTo>
                <a:lnTo>
                  <a:pt x="1936" y="11614"/>
                </a:lnTo>
                <a:lnTo>
                  <a:pt x="1980" y="11702"/>
                </a:lnTo>
                <a:lnTo>
                  <a:pt x="2068" y="11790"/>
                </a:lnTo>
                <a:lnTo>
                  <a:pt x="2156" y="11834"/>
                </a:lnTo>
                <a:lnTo>
                  <a:pt x="2376" y="11834"/>
                </a:lnTo>
                <a:lnTo>
                  <a:pt x="2464" y="11746"/>
                </a:lnTo>
                <a:lnTo>
                  <a:pt x="2508" y="11658"/>
                </a:lnTo>
                <a:lnTo>
                  <a:pt x="2552" y="11570"/>
                </a:lnTo>
                <a:lnTo>
                  <a:pt x="2596" y="10954"/>
                </a:lnTo>
                <a:lnTo>
                  <a:pt x="2684" y="10338"/>
                </a:lnTo>
                <a:lnTo>
                  <a:pt x="2860" y="9106"/>
                </a:lnTo>
                <a:lnTo>
                  <a:pt x="3080" y="7831"/>
                </a:lnTo>
                <a:lnTo>
                  <a:pt x="3124" y="7215"/>
                </a:lnTo>
                <a:lnTo>
                  <a:pt x="3212" y="6555"/>
                </a:lnTo>
                <a:lnTo>
                  <a:pt x="3300" y="5587"/>
                </a:lnTo>
                <a:lnTo>
                  <a:pt x="3432" y="4444"/>
                </a:lnTo>
                <a:lnTo>
                  <a:pt x="3784" y="2024"/>
                </a:lnTo>
                <a:lnTo>
                  <a:pt x="3916" y="3432"/>
                </a:lnTo>
                <a:lnTo>
                  <a:pt x="4048" y="4927"/>
                </a:lnTo>
                <a:lnTo>
                  <a:pt x="4180" y="6775"/>
                </a:lnTo>
                <a:lnTo>
                  <a:pt x="4268" y="7699"/>
                </a:lnTo>
                <a:lnTo>
                  <a:pt x="4400" y="8622"/>
                </a:lnTo>
                <a:lnTo>
                  <a:pt x="4532" y="9458"/>
                </a:lnTo>
                <a:lnTo>
                  <a:pt x="4708" y="10294"/>
                </a:lnTo>
                <a:lnTo>
                  <a:pt x="4972" y="11042"/>
                </a:lnTo>
                <a:lnTo>
                  <a:pt x="5236" y="11746"/>
                </a:lnTo>
                <a:lnTo>
                  <a:pt x="5280" y="11834"/>
                </a:lnTo>
                <a:lnTo>
                  <a:pt x="5368" y="11878"/>
                </a:lnTo>
                <a:lnTo>
                  <a:pt x="5456" y="11922"/>
                </a:lnTo>
                <a:lnTo>
                  <a:pt x="5631" y="11922"/>
                </a:lnTo>
                <a:lnTo>
                  <a:pt x="5719" y="11878"/>
                </a:lnTo>
                <a:lnTo>
                  <a:pt x="5763" y="11790"/>
                </a:lnTo>
                <a:lnTo>
                  <a:pt x="5807" y="11702"/>
                </a:lnTo>
                <a:lnTo>
                  <a:pt x="5939" y="11086"/>
                </a:lnTo>
                <a:lnTo>
                  <a:pt x="6027" y="10470"/>
                </a:lnTo>
                <a:lnTo>
                  <a:pt x="6203" y="9194"/>
                </a:lnTo>
                <a:lnTo>
                  <a:pt x="6335" y="8051"/>
                </a:lnTo>
                <a:lnTo>
                  <a:pt x="6511" y="7039"/>
                </a:lnTo>
                <a:lnTo>
                  <a:pt x="6731" y="5983"/>
                </a:lnTo>
                <a:lnTo>
                  <a:pt x="7259" y="3696"/>
                </a:lnTo>
                <a:lnTo>
                  <a:pt x="7391" y="4619"/>
                </a:lnTo>
                <a:lnTo>
                  <a:pt x="7523" y="5543"/>
                </a:lnTo>
                <a:lnTo>
                  <a:pt x="7963" y="7391"/>
                </a:lnTo>
                <a:lnTo>
                  <a:pt x="8447" y="9326"/>
                </a:lnTo>
                <a:lnTo>
                  <a:pt x="9019" y="11306"/>
                </a:lnTo>
                <a:lnTo>
                  <a:pt x="9063" y="11482"/>
                </a:lnTo>
                <a:lnTo>
                  <a:pt x="9107" y="11570"/>
                </a:lnTo>
                <a:lnTo>
                  <a:pt x="9195" y="11658"/>
                </a:lnTo>
                <a:lnTo>
                  <a:pt x="9283" y="11702"/>
                </a:lnTo>
                <a:lnTo>
                  <a:pt x="9370" y="11702"/>
                </a:lnTo>
                <a:lnTo>
                  <a:pt x="9458" y="11658"/>
                </a:lnTo>
                <a:lnTo>
                  <a:pt x="9546" y="11614"/>
                </a:lnTo>
                <a:lnTo>
                  <a:pt x="9590" y="11570"/>
                </a:lnTo>
                <a:lnTo>
                  <a:pt x="9634" y="11438"/>
                </a:lnTo>
                <a:lnTo>
                  <a:pt x="9898" y="10074"/>
                </a:lnTo>
                <a:lnTo>
                  <a:pt x="10074" y="8842"/>
                </a:lnTo>
                <a:lnTo>
                  <a:pt x="10162" y="7611"/>
                </a:lnTo>
                <a:lnTo>
                  <a:pt x="10206" y="6379"/>
                </a:lnTo>
                <a:lnTo>
                  <a:pt x="10294" y="5059"/>
                </a:lnTo>
                <a:lnTo>
                  <a:pt x="10382" y="3564"/>
                </a:lnTo>
                <a:lnTo>
                  <a:pt x="10470" y="2904"/>
                </a:lnTo>
                <a:lnTo>
                  <a:pt x="10690" y="2068"/>
                </a:lnTo>
                <a:lnTo>
                  <a:pt x="10998" y="3740"/>
                </a:lnTo>
                <a:lnTo>
                  <a:pt x="11394" y="5499"/>
                </a:lnTo>
                <a:lnTo>
                  <a:pt x="11834" y="7347"/>
                </a:lnTo>
                <a:lnTo>
                  <a:pt x="12318" y="9150"/>
                </a:lnTo>
                <a:lnTo>
                  <a:pt x="12934" y="11614"/>
                </a:lnTo>
                <a:lnTo>
                  <a:pt x="12978" y="11702"/>
                </a:lnTo>
                <a:lnTo>
                  <a:pt x="13066" y="11790"/>
                </a:lnTo>
                <a:lnTo>
                  <a:pt x="13154" y="11834"/>
                </a:lnTo>
                <a:lnTo>
                  <a:pt x="13329" y="11834"/>
                </a:lnTo>
                <a:lnTo>
                  <a:pt x="13417" y="11790"/>
                </a:lnTo>
                <a:lnTo>
                  <a:pt x="13505" y="11702"/>
                </a:lnTo>
                <a:lnTo>
                  <a:pt x="13549" y="11614"/>
                </a:lnTo>
                <a:lnTo>
                  <a:pt x="13813" y="10294"/>
                </a:lnTo>
                <a:lnTo>
                  <a:pt x="14077" y="8754"/>
                </a:lnTo>
                <a:lnTo>
                  <a:pt x="14561" y="5323"/>
                </a:lnTo>
                <a:lnTo>
                  <a:pt x="14957" y="2464"/>
                </a:lnTo>
                <a:lnTo>
                  <a:pt x="15309" y="3828"/>
                </a:lnTo>
                <a:lnTo>
                  <a:pt x="15705" y="5719"/>
                </a:lnTo>
                <a:lnTo>
                  <a:pt x="15925" y="6775"/>
                </a:lnTo>
                <a:lnTo>
                  <a:pt x="16145" y="7963"/>
                </a:lnTo>
                <a:lnTo>
                  <a:pt x="16145" y="8139"/>
                </a:lnTo>
                <a:lnTo>
                  <a:pt x="16277" y="8930"/>
                </a:lnTo>
                <a:lnTo>
                  <a:pt x="16497" y="9854"/>
                </a:lnTo>
                <a:lnTo>
                  <a:pt x="16585" y="10294"/>
                </a:lnTo>
                <a:lnTo>
                  <a:pt x="16761" y="10778"/>
                </a:lnTo>
                <a:lnTo>
                  <a:pt x="16937" y="11218"/>
                </a:lnTo>
                <a:lnTo>
                  <a:pt x="17156" y="11658"/>
                </a:lnTo>
                <a:lnTo>
                  <a:pt x="17288" y="11790"/>
                </a:lnTo>
                <a:lnTo>
                  <a:pt x="17596" y="11790"/>
                </a:lnTo>
                <a:lnTo>
                  <a:pt x="17684" y="11658"/>
                </a:lnTo>
                <a:lnTo>
                  <a:pt x="17860" y="11262"/>
                </a:lnTo>
                <a:lnTo>
                  <a:pt x="18036" y="10734"/>
                </a:lnTo>
                <a:lnTo>
                  <a:pt x="18256" y="9502"/>
                </a:lnTo>
                <a:lnTo>
                  <a:pt x="18300" y="9370"/>
                </a:lnTo>
                <a:lnTo>
                  <a:pt x="18652" y="7347"/>
                </a:lnTo>
                <a:lnTo>
                  <a:pt x="19136" y="4619"/>
                </a:lnTo>
                <a:lnTo>
                  <a:pt x="19708" y="1628"/>
                </a:lnTo>
                <a:lnTo>
                  <a:pt x="19928" y="2552"/>
                </a:lnTo>
                <a:lnTo>
                  <a:pt x="20148" y="3608"/>
                </a:lnTo>
                <a:lnTo>
                  <a:pt x="20588" y="5983"/>
                </a:lnTo>
                <a:lnTo>
                  <a:pt x="21159" y="9106"/>
                </a:lnTo>
                <a:lnTo>
                  <a:pt x="21467" y="10514"/>
                </a:lnTo>
                <a:lnTo>
                  <a:pt x="21775" y="11746"/>
                </a:lnTo>
                <a:lnTo>
                  <a:pt x="21863" y="11834"/>
                </a:lnTo>
                <a:lnTo>
                  <a:pt x="21907" y="11878"/>
                </a:lnTo>
                <a:lnTo>
                  <a:pt x="22039" y="11922"/>
                </a:lnTo>
                <a:lnTo>
                  <a:pt x="22127" y="11922"/>
                </a:lnTo>
                <a:lnTo>
                  <a:pt x="22259" y="11878"/>
                </a:lnTo>
                <a:lnTo>
                  <a:pt x="22303" y="11834"/>
                </a:lnTo>
                <a:lnTo>
                  <a:pt x="22347" y="11702"/>
                </a:lnTo>
                <a:lnTo>
                  <a:pt x="22391" y="11614"/>
                </a:lnTo>
                <a:lnTo>
                  <a:pt x="22347" y="10822"/>
                </a:lnTo>
                <a:lnTo>
                  <a:pt x="22347" y="10030"/>
                </a:lnTo>
                <a:lnTo>
                  <a:pt x="22391" y="9238"/>
                </a:lnTo>
                <a:lnTo>
                  <a:pt x="22523" y="8446"/>
                </a:lnTo>
                <a:lnTo>
                  <a:pt x="22655" y="7611"/>
                </a:lnTo>
                <a:lnTo>
                  <a:pt x="22831" y="6819"/>
                </a:lnTo>
                <a:lnTo>
                  <a:pt x="23227" y="5235"/>
                </a:lnTo>
                <a:lnTo>
                  <a:pt x="23579" y="3916"/>
                </a:lnTo>
                <a:lnTo>
                  <a:pt x="24019" y="2464"/>
                </a:lnTo>
                <a:lnTo>
                  <a:pt x="24371" y="4839"/>
                </a:lnTo>
                <a:lnTo>
                  <a:pt x="24679" y="6775"/>
                </a:lnTo>
                <a:lnTo>
                  <a:pt x="24986" y="8710"/>
                </a:lnTo>
                <a:lnTo>
                  <a:pt x="25338" y="10426"/>
                </a:lnTo>
                <a:lnTo>
                  <a:pt x="25514" y="11130"/>
                </a:lnTo>
                <a:lnTo>
                  <a:pt x="25690" y="11746"/>
                </a:lnTo>
                <a:lnTo>
                  <a:pt x="25734" y="11878"/>
                </a:lnTo>
                <a:lnTo>
                  <a:pt x="25910" y="11922"/>
                </a:lnTo>
                <a:lnTo>
                  <a:pt x="26042" y="11922"/>
                </a:lnTo>
                <a:lnTo>
                  <a:pt x="26174" y="11834"/>
                </a:lnTo>
                <a:lnTo>
                  <a:pt x="26262" y="11746"/>
                </a:lnTo>
                <a:lnTo>
                  <a:pt x="26350" y="11570"/>
                </a:lnTo>
                <a:lnTo>
                  <a:pt x="26570" y="10910"/>
                </a:lnTo>
                <a:lnTo>
                  <a:pt x="27406" y="7875"/>
                </a:lnTo>
                <a:lnTo>
                  <a:pt x="28198" y="5015"/>
                </a:lnTo>
                <a:lnTo>
                  <a:pt x="28594" y="3564"/>
                </a:lnTo>
                <a:lnTo>
                  <a:pt x="28989" y="2288"/>
                </a:lnTo>
                <a:lnTo>
                  <a:pt x="29517" y="7347"/>
                </a:lnTo>
                <a:lnTo>
                  <a:pt x="29781" y="9986"/>
                </a:lnTo>
                <a:lnTo>
                  <a:pt x="29825" y="11042"/>
                </a:lnTo>
                <a:lnTo>
                  <a:pt x="29869" y="11878"/>
                </a:lnTo>
                <a:lnTo>
                  <a:pt x="29869" y="11966"/>
                </a:lnTo>
                <a:lnTo>
                  <a:pt x="29913" y="12054"/>
                </a:lnTo>
                <a:lnTo>
                  <a:pt x="30001" y="12142"/>
                </a:lnTo>
                <a:lnTo>
                  <a:pt x="30089" y="12186"/>
                </a:lnTo>
                <a:lnTo>
                  <a:pt x="30221" y="12186"/>
                </a:lnTo>
                <a:lnTo>
                  <a:pt x="30309" y="12142"/>
                </a:lnTo>
                <a:lnTo>
                  <a:pt x="30397" y="12098"/>
                </a:lnTo>
                <a:lnTo>
                  <a:pt x="30441" y="12010"/>
                </a:lnTo>
                <a:lnTo>
                  <a:pt x="30617" y="11350"/>
                </a:lnTo>
                <a:lnTo>
                  <a:pt x="30881" y="10250"/>
                </a:lnTo>
                <a:lnTo>
                  <a:pt x="31145" y="9194"/>
                </a:lnTo>
                <a:lnTo>
                  <a:pt x="31189" y="9150"/>
                </a:lnTo>
                <a:lnTo>
                  <a:pt x="31453" y="8359"/>
                </a:lnTo>
                <a:lnTo>
                  <a:pt x="31717" y="7523"/>
                </a:lnTo>
                <a:lnTo>
                  <a:pt x="32157" y="5719"/>
                </a:lnTo>
                <a:lnTo>
                  <a:pt x="32640" y="3828"/>
                </a:lnTo>
                <a:lnTo>
                  <a:pt x="32904" y="2904"/>
                </a:lnTo>
                <a:lnTo>
                  <a:pt x="33212" y="1980"/>
                </a:lnTo>
                <a:lnTo>
                  <a:pt x="33520" y="3388"/>
                </a:lnTo>
                <a:lnTo>
                  <a:pt x="33960" y="5631"/>
                </a:lnTo>
                <a:lnTo>
                  <a:pt x="34136" y="6775"/>
                </a:lnTo>
                <a:lnTo>
                  <a:pt x="34356" y="7875"/>
                </a:lnTo>
                <a:lnTo>
                  <a:pt x="34488" y="8930"/>
                </a:lnTo>
                <a:lnTo>
                  <a:pt x="34576" y="9986"/>
                </a:lnTo>
                <a:lnTo>
                  <a:pt x="34576" y="10954"/>
                </a:lnTo>
                <a:lnTo>
                  <a:pt x="34532" y="11834"/>
                </a:lnTo>
                <a:lnTo>
                  <a:pt x="34576" y="11966"/>
                </a:lnTo>
                <a:lnTo>
                  <a:pt x="34620" y="12054"/>
                </a:lnTo>
                <a:lnTo>
                  <a:pt x="34664" y="12142"/>
                </a:lnTo>
                <a:lnTo>
                  <a:pt x="34796" y="12186"/>
                </a:lnTo>
                <a:lnTo>
                  <a:pt x="34840" y="12186"/>
                </a:lnTo>
                <a:lnTo>
                  <a:pt x="34928" y="12142"/>
                </a:lnTo>
                <a:lnTo>
                  <a:pt x="35016" y="12098"/>
                </a:lnTo>
                <a:lnTo>
                  <a:pt x="35104" y="12054"/>
                </a:lnTo>
                <a:lnTo>
                  <a:pt x="35148" y="11966"/>
                </a:lnTo>
                <a:lnTo>
                  <a:pt x="35500" y="10690"/>
                </a:lnTo>
                <a:lnTo>
                  <a:pt x="35808" y="9326"/>
                </a:lnTo>
                <a:lnTo>
                  <a:pt x="36116" y="7919"/>
                </a:lnTo>
                <a:lnTo>
                  <a:pt x="36336" y="6511"/>
                </a:lnTo>
                <a:lnTo>
                  <a:pt x="36687" y="4532"/>
                </a:lnTo>
                <a:lnTo>
                  <a:pt x="36907" y="3564"/>
                </a:lnTo>
                <a:lnTo>
                  <a:pt x="37083" y="2640"/>
                </a:lnTo>
                <a:lnTo>
                  <a:pt x="37303" y="4224"/>
                </a:lnTo>
                <a:lnTo>
                  <a:pt x="37523" y="5939"/>
                </a:lnTo>
                <a:lnTo>
                  <a:pt x="37963" y="9062"/>
                </a:lnTo>
                <a:lnTo>
                  <a:pt x="38095" y="10514"/>
                </a:lnTo>
                <a:lnTo>
                  <a:pt x="38183" y="11878"/>
                </a:lnTo>
                <a:lnTo>
                  <a:pt x="38227" y="12010"/>
                </a:lnTo>
                <a:lnTo>
                  <a:pt x="38271" y="12098"/>
                </a:lnTo>
                <a:lnTo>
                  <a:pt x="38403" y="12142"/>
                </a:lnTo>
                <a:lnTo>
                  <a:pt x="38491" y="12186"/>
                </a:lnTo>
                <a:lnTo>
                  <a:pt x="38623" y="12142"/>
                </a:lnTo>
                <a:lnTo>
                  <a:pt x="38711" y="12054"/>
                </a:lnTo>
                <a:lnTo>
                  <a:pt x="38755" y="11966"/>
                </a:lnTo>
                <a:lnTo>
                  <a:pt x="38799" y="11878"/>
                </a:lnTo>
                <a:lnTo>
                  <a:pt x="38711" y="10470"/>
                </a:lnTo>
                <a:lnTo>
                  <a:pt x="38535" y="8974"/>
                </a:lnTo>
                <a:lnTo>
                  <a:pt x="38139" y="5851"/>
                </a:lnTo>
                <a:lnTo>
                  <a:pt x="37787" y="3256"/>
                </a:lnTo>
                <a:lnTo>
                  <a:pt x="37655" y="2068"/>
                </a:lnTo>
                <a:lnTo>
                  <a:pt x="37567" y="1012"/>
                </a:lnTo>
                <a:lnTo>
                  <a:pt x="37523" y="880"/>
                </a:lnTo>
                <a:lnTo>
                  <a:pt x="37479" y="792"/>
                </a:lnTo>
                <a:lnTo>
                  <a:pt x="37391" y="748"/>
                </a:lnTo>
                <a:lnTo>
                  <a:pt x="37303" y="705"/>
                </a:lnTo>
                <a:lnTo>
                  <a:pt x="37171" y="705"/>
                </a:lnTo>
                <a:lnTo>
                  <a:pt x="37083" y="748"/>
                </a:lnTo>
                <a:lnTo>
                  <a:pt x="37039" y="836"/>
                </a:lnTo>
                <a:lnTo>
                  <a:pt x="36951" y="924"/>
                </a:lnTo>
                <a:lnTo>
                  <a:pt x="36599" y="2200"/>
                </a:lnTo>
                <a:lnTo>
                  <a:pt x="36292" y="3520"/>
                </a:lnTo>
                <a:lnTo>
                  <a:pt x="36028" y="4971"/>
                </a:lnTo>
                <a:lnTo>
                  <a:pt x="35764" y="6379"/>
                </a:lnTo>
                <a:lnTo>
                  <a:pt x="35456" y="8007"/>
                </a:lnTo>
                <a:lnTo>
                  <a:pt x="35148" y="9634"/>
                </a:lnTo>
                <a:lnTo>
                  <a:pt x="34972" y="8095"/>
                </a:lnTo>
                <a:lnTo>
                  <a:pt x="34708" y="6511"/>
                </a:lnTo>
                <a:lnTo>
                  <a:pt x="34400" y="4883"/>
                </a:lnTo>
                <a:lnTo>
                  <a:pt x="34092" y="3300"/>
                </a:lnTo>
                <a:lnTo>
                  <a:pt x="33608" y="880"/>
                </a:lnTo>
                <a:lnTo>
                  <a:pt x="33564" y="792"/>
                </a:lnTo>
                <a:lnTo>
                  <a:pt x="33520" y="705"/>
                </a:lnTo>
                <a:lnTo>
                  <a:pt x="33432" y="661"/>
                </a:lnTo>
                <a:lnTo>
                  <a:pt x="33344" y="617"/>
                </a:lnTo>
                <a:lnTo>
                  <a:pt x="33256" y="617"/>
                </a:lnTo>
                <a:lnTo>
                  <a:pt x="33168" y="661"/>
                </a:lnTo>
                <a:lnTo>
                  <a:pt x="33080" y="705"/>
                </a:lnTo>
                <a:lnTo>
                  <a:pt x="33036" y="792"/>
                </a:lnTo>
                <a:lnTo>
                  <a:pt x="32596" y="1936"/>
                </a:lnTo>
                <a:lnTo>
                  <a:pt x="32201" y="3168"/>
                </a:lnTo>
                <a:lnTo>
                  <a:pt x="31893" y="4356"/>
                </a:lnTo>
                <a:lnTo>
                  <a:pt x="31585" y="5543"/>
                </a:lnTo>
                <a:lnTo>
                  <a:pt x="31145" y="7303"/>
                </a:lnTo>
                <a:lnTo>
                  <a:pt x="30925" y="8095"/>
                </a:lnTo>
                <a:lnTo>
                  <a:pt x="30661" y="8842"/>
                </a:lnTo>
                <a:lnTo>
                  <a:pt x="30529" y="9194"/>
                </a:lnTo>
                <a:lnTo>
                  <a:pt x="30353" y="9942"/>
                </a:lnTo>
                <a:lnTo>
                  <a:pt x="30177" y="7699"/>
                </a:lnTo>
                <a:lnTo>
                  <a:pt x="29957" y="5367"/>
                </a:lnTo>
                <a:lnTo>
                  <a:pt x="29517" y="1628"/>
                </a:lnTo>
                <a:lnTo>
                  <a:pt x="29473" y="924"/>
                </a:lnTo>
                <a:lnTo>
                  <a:pt x="29429" y="836"/>
                </a:lnTo>
                <a:lnTo>
                  <a:pt x="29385" y="748"/>
                </a:lnTo>
                <a:lnTo>
                  <a:pt x="29253" y="661"/>
                </a:lnTo>
                <a:lnTo>
                  <a:pt x="29121" y="661"/>
                </a:lnTo>
                <a:lnTo>
                  <a:pt x="28945" y="705"/>
                </a:lnTo>
                <a:lnTo>
                  <a:pt x="28901" y="836"/>
                </a:lnTo>
                <a:lnTo>
                  <a:pt x="28374" y="2244"/>
                </a:lnTo>
                <a:lnTo>
                  <a:pt x="27846" y="3960"/>
                </a:lnTo>
                <a:lnTo>
                  <a:pt x="26834" y="7699"/>
                </a:lnTo>
                <a:lnTo>
                  <a:pt x="25998" y="10690"/>
                </a:lnTo>
                <a:lnTo>
                  <a:pt x="25734" y="9414"/>
                </a:lnTo>
                <a:lnTo>
                  <a:pt x="25470" y="7875"/>
                </a:lnTo>
                <a:lnTo>
                  <a:pt x="24986" y="4751"/>
                </a:lnTo>
                <a:lnTo>
                  <a:pt x="24547" y="2200"/>
                </a:lnTo>
                <a:lnTo>
                  <a:pt x="24415" y="1452"/>
                </a:lnTo>
                <a:lnTo>
                  <a:pt x="24283" y="1012"/>
                </a:lnTo>
                <a:lnTo>
                  <a:pt x="24239" y="968"/>
                </a:lnTo>
                <a:lnTo>
                  <a:pt x="24151" y="880"/>
                </a:lnTo>
                <a:lnTo>
                  <a:pt x="24107" y="836"/>
                </a:lnTo>
                <a:lnTo>
                  <a:pt x="23975" y="836"/>
                </a:lnTo>
                <a:lnTo>
                  <a:pt x="23887" y="880"/>
                </a:lnTo>
                <a:lnTo>
                  <a:pt x="23843" y="924"/>
                </a:lnTo>
                <a:lnTo>
                  <a:pt x="23755" y="1012"/>
                </a:lnTo>
                <a:lnTo>
                  <a:pt x="23711" y="1100"/>
                </a:lnTo>
                <a:lnTo>
                  <a:pt x="23359" y="2508"/>
                </a:lnTo>
                <a:lnTo>
                  <a:pt x="23007" y="3784"/>
                </a:lnTo>
                <a:lnTo>
                  <a:pt x="22655" y="5059"/>
                </a:lnTo>
                <a:lnTo>
                  <a:pt x="22391" y="6115"/>
                </a:lnTo>
                <a:lnTo>
                  <a:pt x="22127" y="7127"/>
                </a:lnTo>
                <a:lnTo>
                  <a:pt x="21951" y="8183"/>
                </a:lnTo>
                <a:lnTo>
                  <a:pt x="21819" y="9238"/>
                </a:lnTo>
                <a:lnTo>
                  <a:pt x="21467" y="7611"/>
                </a:lnTo>
                <a:lnTo>
                  <a:pt x="21159" y="5851"/>
                </a:lnTo>
                <a:lnTo>
                  <a:pt x="20764" y="3608"/>
                </a:lnTo>
                <a:lnTo>
                  <a:pt x="20412" y="1980"/>
                </a:lnTo>
                <a:lnTo>
                  <a:pt x="20236" y="1408"/>
                </a:lnTo>
                <a:lnTo>
                  <a:pt x="20104" y="968"/>
                </a:lnTo>
                <a:lnTo>
                  <a:pt x="19972" y="617"/>
                </a:lnTo>
                <a:lnTo>
                  <a:pt x="19796" y="441"/>
                </a:lnTo>
                <a:lnTo>
                  <a:pt x="19664" y="353"/>
                </a:lnTo>
                <a:lnTo>
                  <a:pt x="19532" y="353"/>
                </a:lnTo>
                <a:lnTo>
                  <a:pt x="19400" y="441"/>
                </a:lnTo>
                <a:lnTo>
                  <a:pt x="19312" y="573"/>
                </a:lnTo>
                <a:lnTo>
                  <a:pt x="18916" y="2420"/>
                </a:lnTo>
                <a:lnTo>
                  <a:pt x="18608" y="4092"/>
                </a:lnTo>
                <a:lnTo>
                  <a:pt x="18080" y="7215"/>
                </a:lnTo>
                <a:lnTo>
                  <a:pt x="17684" y="9238"/>
                </a:lnTo>
                <a:lnTo>
                  <a:pt x="17684" y="9414"/>
                </a:lnTo>
                <a:lnTo>
                  <a:pt x="17552" y="10030"/>
                </a:lnTo>
                <a:lnTo>
                  <a:pt x="17420" y="10778"/>
                </a:lnTo>
                <a:lnTo>
                  <a:pt x="17156" y="10074"/>
                </a:lnTo>
                <a:lnTo>
                  <a:pt x="16981" y="9326"/>
                </a:lnTo>
                <a:lnTo>
                  <a:pt x="16849" y="8666"/>
                </a:lnTo>
                <a:lnTo>
                  <a:pt x="16761" y="8051"/>
                </a:lnTo>
                <a:lnTo>
                  <a:pt x="16717" y="7875"/>
                </a:lnTo>
                <a:lnTo>
                  <a:pt x="16541" y="6643"/>
                </a:lnTo>
                <a:lnTo>
                  <a:pt x="16321" y="5587"/>
                </a:lnTo>
                <a:lnTo>
                  <a:pt x="15881" y="3696"/>
                </a:lnTo>
                <a:lnTo>
                  <a:pt x="15485" y="2112"/>
                </a:lnTo>
                <a:lnTo>
                  <a:pt x="15353" y="1320"/>
                </a:lnTo>
                <a:lnTo>
                  <a:pt x="15265" y="529"/>
                </a:lnTo>
                <a:lnTo>
                  <a:pt x="15221" y="441"/>
                </a:lnTo>
                <a:lnTo>
                  <a:pt x="15177" y="353"/>
                </a:lnTo>
                <a:lnTo>
                  <a:pt x="15089" y="309"/>
                </a:lnTo>
                <a:lnTo>
                  <a:pt x="14957" y="265"/>
                </a:lnTo>
                <a:lnTo>
                  <a:pt x="14869" y="309"/>
                </a:lnTo>
                <a:lnTo>
                  <a:pt x="14781" y="353"/>
                </a:lnTo>
                <a:lnTo>
                  <a:pt x="14693" y="441"/>
                </a:lnTo>
                <a:lnTo>
                  <a:pt x="14649" y="529"/>
                </a:lnTo>
                <a:lnTo>
                  <a:pt x="14297" y="2860"/>
                </a:lnTo>
                <a:lnTo>
                  <a:pt x="13945" y="5279"/>
                </a:lnTo>
                <a:lnTo>
                  <a:pt x="13593" y="7875"/>
                </a:lnTo>
                <a:lnTo>
                  <a:pt x="13198" y="10206"/>
                </a:lnTo>
                <a:lnTo>
                  <a:pt x="12890" y="8974"/>
                </a:lnTo>
                <a:lnTo>
                  <a:pt x="12318" y="6731"/>
                </a:lnTo>
                <a:lnTo>
                  <a:pt x="11746" y="4488"/>
                </a:lnTo>
                <a:lnTo>
                  <a:pt x="11526" y="3388"/>
                </a:lnTo>
                <a:lnTo>
                  <a:pt x="11350" y="2376"/>
                </a:lnTo>
                <a:lnTo>
                  <a:pt x="11174" y="1408"/>
                </a:lnTo>
                <a:lnTo>
                  <a:pt x="11086" y="529"/>
                </a:lnTo>
                <a:lnTo>
                  <a:pt x="11086" y="397"/>
                </a:lnTo>
                <a:lnTo>
                  <a:pt x="10998" y="353"/>
                </a:lnTo>
                <a:lnTo>
                  <a:pt x="10954" y="265"/>
                </a:lnTo>
                <a:lnTo>
                  <a:pt x="10822" y="221"/>
                </a:lnTo>
                <a:lnTo>
                  <a:pt x="10734" y="265"/>
                </a:lnTo>
                <a:lnTo>
                  <a:pt x="10646" y="265"/>
                </a:lnTo>
                <a:lnTo>
                  <a:pt x="10558" y="353"/>
                </a:lnTo>
                <a:lnTo>
                  <a:pt x="10514" y="441"/>
                </a:lnTo>
                <a:lnTo>
                  <a:pt x="10294" y="1188"/>
                </a:lnTo>
                <a:lnTo>
                  <a:pt x="10074" y="2068"/>
                </a:lnTo>
                <a:lnTo>
                  <a:pt x="9898" y="2860"/>
                </a:lnTo>
                <a:lnTo>
                  <a:pt x="9810" y="3520"/>
                </a:lnTo>
                <a:lnTo>
                  <a:pt x="9678" y="5015"/>
                </a:lnTo>
                <a:lnTo>
                  <a:pt x="9634" y="6335"/>
                </a:lnTo>
                <a:lnTo>
                  <a:pt x="9502" y="8227"/>
                </a:lnTo>
                <a:lnTo>
                  <a:pt x="9414" y="9106"/>
                </a:lnTo>
                <a:lnTo>
                  <a:pt x="9283" y="10074"/>
                </a:lnTo>
                <a:lnTo>
                  <a:pt x="8623" y="7655"/>
                </a:lnTo>
                <a:lnTo>
                  <a:pt x="8359" y="6511"/>
                </a:lnTo>
                <a:lnTo>
                  <a:pt x="8139" y="5367"/>
                </a:lnTo>
                <a:lnTo>
                  <a:pt x="7919" y="4224"/>
                </a:lnTo>
                <a:lnTo>
                  <a:pt x="7787" y="3080"/>
                </a:lnTo>
                <a:lnTo>
                  <a:pt x="7655" y="1892"/>
                </a:lnTo>
                <a:lnTo>
                  <a:pt x="7655" y="661"/>
                </a:lnTo>
                <a:lnTo>
                  <a:pt x="7611" y="573"/>
                </a:lnTo>
                <a:lnTo>
                  <a:pt x="7567" y="441"/>
                </a:lnTo>
                <a:lnTo>
                  <a:pt x="7479" y="397"/>
                </a:lnTo>
                <a:lnTo>
                  <a:pt x="7347" y="353"/>
                </a:lnTo>
                <a:lnTo>
                  <a:pt x="7215" y="397"/>
                </a:lnTo>
                <a:lnTo>
                  <a:pt x="7127" y="441"/>
                </a:lnTo>
                <a:lnTo>
                  <a:pt x="7083" y="529"/>
                </a:lnTo>
                <a:lnTo>
                  <a:pt x="7039" y="661"/>
                </a:lnTo>
                <a:lnTo>
                  <a:pt x="6995" y="1232"/>
                </a:lnTo>
                <a:lnTo>
                  <a:pt x="6951" y="1848"/>
                </a:lnTo>
                <a:lnTo>
                  <a:pt x="6731" y="3168"/>
                </a:lnTo>
                <a:lnTo>
                  <a:pt x="6467" y="4532"/>
                </a:lnTo>
                <a:lnTo>
                  <a:pt x="6159" y="5851"/>
                </a:lnTo>
                <a:lnTo>
                  <a:pt x="5895" y="6907"/>
                </a:lnTo>
                <a:lnTo>
                  <a:pt x="5719" y="7963"/>
                </a:lnTo>
                <a:lnTo>
                  <a:pt x="5587" y="9106"/>
                </a:lnTo>
                <a:lnTo>
                  <a:pt x="5412" y="10514"/>
                </a:lnTo>
                <a:lnTo>
                  <a:pt x="5236" y="9898"/>
                </a:lnTo>
                <a:lnTo>
                  <a:pt x="5104" y="9238"/>
                </a:lnTo>
                <a:lnTo>
                  <a:pt x="4884" y="7875"/>
                </a:lnTo>
                <a:lnTo>
                  <a:pt x="4752" y="6379"/>
                </a:lnTo>
                <a:lnTo>
                  <a:pt x="4664" y="4883"/>
                </a:lnTo>
                <a:lnTo>
                  <a:pt x="4532" y="3564"/>
                </a:lnTo>
                <a:lnTo>
                  <a:pt x="4444" y="2332"/>
                </a:lnTo>
                <a:lnTo>
                  <a:pt x="4268" y="1232"/>
                </a:lnTo>
                <a:lnTo>
                  <a:pt x="4048" y="221"/>
                </a:lnTo>
                <a:lnTo>
                  <a:pt x="4004" y="133"/>
                </a:lnTo>
                <a:lnTo>
                  <a:pt x="3960" y="45"/>
                </a:lnTo>
                <a:lnTo>
                  <a:pt x="38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-1070626" y="1246389"/>
            <a:ext cx="2294302" cy="737602"/>
          </a:xfrm>
          <a:custGeom>
            <a:rect b="b" l="l" r="r" t="t"/>
            <a:pathLst>
              <a:path extrusionOk="0" h="12318" w="38315">
                <a:moveTo>
                  <a:pt x="221" y="1"/>
                </a:moveTo>
                <a:lnTo>
                  <a:pt x="133" y="89"/>
                </a:lnTo>
                <a:lnTo>
                  <a:pt x="45" y="133"/>
                </a:lnTo>
                <a:lnTo>
                  <a:pt x="1" y="264"/>
                </a:lnTo>
                <a:lnTo>
                  <a:pt x="1" y="396"/>
                </a:lnTo>
                <a:lnTo>
                  <a:pt x="441" y="2552"/>
                </a:lnTo>
                <a:lnTo>
                  <a:pt x="881" y="4927"/>
                </a:lnTo>
                <a:lnTo>
                  <a:pt x="1188" y="6731"/>
                </a:lnTo>
                <a:lnTo>
                  <a:pt x="1496" y="8534"/>
                </a:lnTo>
                <a:lnTo>
                  <a:pt x="1892" y="10250"/>
                </a:lnTo>
                <a:lnTo>
                  <a:pt x="2288" y="11921"/>
                </a:lnTo>
                <a:lnTo>
                  <a:pt x="2332" y="12009"/>
                </a:lnTo>
                <a:lnTo>
                  <a:pt x="2420" y="12097"/>
                </a:lnTo>
                <a:lnTo>
                  <a:pt x="2508" y="12141"/>
                </a:lnTo>
                <a:lnTo>
                  <a:pt x="2596" y="12141"/>
                </a:lnTo>
                <a:lnTo>
                  <a:pt x="2684" y="12097"/>
                </a:lnTo>
                <a:lnTo>
                  <a:pt x="2772" y="12053"/>
                </a:lnTo>
                <a:lnTo>
                  <a:pt x="2860" y="12009"/>
                </a:lnTo>
                <a:lnTo>
                  <a:pt x="2904" y="11921"/>
                </a:lnTo>
                <a:lnTo>
                  <a:pt x="3036" y="11086"/>
                </a:lnTo>
                <a:lnTo>
                  <a:pt x="3168" y="10162"/>
                </a:lnTo>
                <a:lnTo>
                  <a:pt x="3432" y="8138"/>
                </a:lnTo>
                <a:lnTo>
                  <a:pt x="3608" y="6599"/>
                </a:lnTo>
                <a:lnTo>
                  <a:pt x="3828" y="5059"/>
                </a:lnTo>
                <a:lnTo>
                  <a:pt x="4092" y="3520"/>
                </a:lnTo>
                <a:lnTo>
                  <a:pt x="4268" y="2816"/>
                </a:lnTo>
                <a:lnTo>
                  <a:pt x="4444" y="2112"/>
                </a:lnTo>
                <a:lnTo>
                  <a:pt x="4884" y="5895"/>
                </a:lnTo>
                <a:lnTo>
                  <a:pt x="5191" y="8798"/>
                </a:lnTo>
                <a:lnTo>
                  <a:pt x="5587" y="11745"/>
                </a:lnTo>
                <a:lnTo>
                  <a:pt x="5587" y="11877"/>
                </a:lnTo>
                <a:lnTo>
                  <a:pt x="5675" y="11965"/>
                </a:lnTo>
                <a:lnTo>
                  <a:pt x="5763" y="12009"/>
                </a:lnTo>
                <a:lnTo>
                  <a:pt x="5895" y="12009"/>
                </a:lnTo>
                <a:lnTo>
                  <a:pt x="5983" y="11965"/>
                </a:lnTo>
                <a:lnTo>
                  <a:pt x="6071" y="11921"/>
                </a:lnTo>
                <a:lnTo>
                  <a:pt x="6159" y="11833"/>
                </a:lnTo>
                <a:lnTo>
                  <a:pt x="6159" y="11701"/>
                </a:lnTo>
                <a:lnTo>
                  <a:pt x="6159" y="10734"/>
                </a:lnTo>
                <a:lnTo>
                  <a:pt x="6203" y="9766"/>
                </a:lnTo>
                <a:lnTo>
                  <a:pt x="6291" y="8754"/>
                </a:lnTo>
                <a:lnTo>
                  <a:pt x="6423" y="7699"/>
                </a:lnTo>
                <a:lnTo>
                  <a:pt x="6819" y="5631"/>
                </a:lnTo>
                <a:lnTo>
                  <a:pt x="7259" y="3476"/>
                </a:lnTo>
                <a:lnTo>
                  <a:pt x="7435" y="2552"/>
                </a:lnTo>
                <a:lnTo>
                  <a:pt x="7699" y="4619"/>
                </a:lnTo>
                <a:lnTo>
                  <a:pt x="7919" y="6687"/>
                </a:lnTo>
                <a:lnTo>
                  <a:pt x="8227" y="9150"/>
                </a:lnTo>
                <a:lnTo>
                  <a:pt x="8535" y="11745"/>
                </a:lnTo>
                <a:lnTo>
                  <a:pt x="8579" y="11877"/>
                </a:lnTo>
                <a:lnTo>
                  <a:pt x="8667" y="11965"/>
                </a:lnTo>
                <a:lnTo>
                  <a:pt x="8755" y="12009"/>
                </a:lnTo>
                <a:lnTo>
                  <a:pt x="8974" y="12009"/>
                </a:lnTo>
                <a:lnTo>
                  <a:pt x="9062" y="11921"/>
                </a:lnTo>
                <a:lnTo>
                  <a:pt x="9106" y="11833"/>
                </a:lnTo>
                <a:lnTo>
                  <a:pt x="9150" y="11745"/>
                </a:lnTo>
                <a:lnTo>
                  <a:pt x="9282" y="9766"/>
                </a:lnTo>
                <a:lnTo>
                  <a:pt x="9502" y="7655"/>
                </a:lnTo>
                <a:lnTo>
                  <a:pt x="9766" y="5543"/>
                </a:lnTo>
                <a:lnTo>
                  <a:pt x="10118" y="3432"/>
                </a:lnTo>
                <a:lnTo>
                  <a:pt x="10250" y="4531"/>
                </a:lnTo>
                <a:lnTo>
                  <a:pt x="10382" y="5631"/>
                </a:lnTo>
                <a:lnTo>
                  <a:pt x="10602" y="6731"/>
                </a:lnTo>
                <a:lnTo>
                  <a:pt x="10822" y="7830"/>
                </a:lnTo>
                <a:lnTo>
                  <a:pt x="11306" y="9942"/>
                </a:lnTo>
                <a:lnTo>
                  <a:pt x="11834" y="11921"/>
                </a:lnTo>
                <a:lnTo>
                  <a:pt x="11878" y="12009"/>
                </a:lnTo>
                <a:lnTo>
                  <a:pt x="11966" y="12053"/>
                </a:lnTo>
                <a:lnTo>
                  <a:pt x="12054" y="12141"/>
                </a:lnTo>
                <a:lnTo>
                  <a:pt x="12230" y="12141"/>
                </a:lnTo>
                <a:lnTo>
                  <a:pt x="12318" y="12097"/>
                </a:lnTo>
                <a:lnTo>
                  <a:pt x="12362" y="12009"/>
                </a:lnTo>
                <a:lnTo>
                  <a:pt x="12406" y="11921"/>
                </a:lnTo>
                <a:lnTo>
                  <a:pt x="13285" y="9326"/>
                </a:lnTo>
                <a:lnTo>
                  <a:pt x="14121" y="6643"/>
                </a:lnTo>
                <a:lnTo>
                  <a:pt x="15397" y="2596"/>
                </a:lnTo>
                <a:lnTo>
                  <a:pt x="15529" y="3696"/>
                </a:lnTo>
                <a:lnTo>
                  <a:pt x="15793" y="5807"/>
                </a:lnTo>
                <a:lnTo>
                  <a:pt x="16101" y="7962"/>
                </a:lnTo>
                <a:lnTo>
                  <a:pt x="16277" y="9018"/>
                </a:lnTo>
                <a:lnTo>
                  <a:pt x="16453" y="10030"/>
                </a:lnTo>
                <a:lnTo>
                  <a:pt x="16716" y="10998"/>
                </a:lnTo>
                <a:lnTo>
                  <a:pt x="16980" y="11921"/>
                </a:lnTo>
                <a:lnTo>
                  <a:pt x="17024" y="12009"/>
                </a:lnTo>
                <a:lnTo>
                  <a:pt x="17068" y="12097"/>
                </a:lnTo>
                <a:lnTo>
                  <a:pt x="17156" y="12141"/>
                </a:lnTo>
                <a:lnTo>
                  <a:pt x="17288" y="12141"/>
                </a:lnTo>
                <a:lnTo>
                  <a:pt x="17376" y="12097"/>
                </a:lnTo>
                <a:lnTo>
                  <a:pt x="17464" y="12053"/>
                </a:lnTo>
                <a:lnTo>
                  <a:pt x="17508" y="11965"/>
                </a:lnTo>
                <a:lnTo>
                  <a:pt x="17552" y="11877"/>
                </a:lnTo>
                <a:lnTo>
                  <a:pt x="17728" y="10910"/>
                </a:lnTo>
                <a:lnTo>
                  <a:pt x="18080" y="8754"/>
                </a:lnTo>
                <a:lnTo>
                  <a:pt x="18520" y="6379"/>
                </a:lnTo>
                <a:lnTo>
                  <a:pt x="18828" y="5191"/>
                </a:lnTo>
                <a:lnTo>
                  <a:pt x="19136" y="4047"/>
                </a:lnTo>
                <a:lnTo>
                  <a:pt x="19488" y="2904"/>
                </a:lnTo>
                <a:lnTo>
                  <a:pt x="19884" y="1848"/>
                </a:lnTo>
                <a:lnTo>
                  <a:pt x="20236" y="4311"/>
                </a:lnTo>
                <a:lnTo>
                  <a:pt x="20587" y="6863"/>
                </a:lnTo>
                <a:lnTo>
                  <a:pt x="20719" y="8138"/>
                </a:lnTo>
                <a:lnTo>
                  <a:pt x="20807" y="9370"/>
                </a:lnTo>
                <a:lnTo>
                  <a:pt x="20851" y="10602"/>
                </a:lnTo>
                <a:lnTo>
                  <a:pt x="20895" y="11745"/>
                </a:lnTo>
                <a:lnTo>
                  <a:pt x="20895" y="11833"/>
                </a:lnTo>
                <a:lnTo>
                  <a:pt x="20983" y="11965"/>
                </a:lnTo>
                <a:lnTo>
                  <a:pt x="21071" y="12009"/>
                </a:lnTo>
                <a:lnTo>
                  <a:pt x="21159" y="12053"/>
                </a:lnTo>
                <a:lnTo>
                  <a:pt x="21291" y="12009"/>
                </a:lnTo>
                <a:lnTo>
                  <a:pt x="21379" y="11965"/>
                </a:lnTo>
                <a:lnTo>
                  <a:pt x="21467" y="11877"/>
                </a:lnTo>
                <a:lnTo>
                  <a:pt x="21511" y="11789"/>
                </a:lnTo>
                <a:lnTo>
                  <a:pt x="21643" y="10514"/>
                </a:lnTo>
                <a:lnTo>
                  <a:pt x="21819" y="9106"/>
                </a:lnTo>
                <a:lnTo>
                  <a:pt x="22039" y="7171"/>
                </a:lnTo>
                <a:lnTo>
                  <a:pt x="22303" y="5235"/>
                </a:lnTo>
                <a:lnTo>
                  <a:pt x="22479" y="4267"/>
                </a:lnTo>
                <a:lnTo>
                  <a:pt x="22699" y="3344"/>
                </a:lnTo>
                <a:lnTo>
                  <a:pt x="22963" y="2420"/>
                </a:lnTo>
                <a:lnTo>
                  <a:pt x="23227" y="1628"/>
                </a:lnTo>
                <a:lnTo>
                  <a:pt x="23535" y="3652"/>
                </a:lnTo>
                <a:lnTo>
                  <a:pt x="23799" y="5763"/>
                </a:lnTo>
                <a:lnTo>
                  <a:pt x="23975" y="7391"/>
                </a:lnTo>
                <a:lnTo>
                  <a:pt x="24195" y="8974"/>
                </a:lnTo>
                <a:lnTo>
                  <a:pt x="24414" y="10514"/>
                </a:lnTo>
                <a:lnTo>
                  <a:pt x="24590" y="11218"/>
                </a:lnTo>
                <a:lnTo>
                  <a:pt x="24766" y="11921"/>
                </a:lnTo>
                <a:lnTo>
                  <a:pt x="24810" y="12009"/>
                </a:lnTo>
                <a:lnTo>
                  <a:pt x="24854" y="12097"/>
                </a:lnTo>
                <a:lnTo>
                  <a:pt x="24942" y="12141"/>
                </a:lnTo>
                <a:lnTo>
                  <a:pt x="25074" y="12141"/>
                </a:lnTo>
                <a:lnTo>
                  <a:pt x="25162" y="12097"/>
                </a:lnTo>
                <a:lnTo>
                  <a:pt x="25250" y="12053"/>
                </a:lnTo>
                <a:lnTo>
                  <a:pt x="25294" y="11965"/>
                </a:lnTo>
                <a:lnTo>
                  <a:pt x="25338" y="11877"/>
                </a:lnTo>
                <a:lnTo>
                  <a:pt x="25558" y="10734"/>
                </a:lnTo>
                <a:lnTo>
                  <a:pt x="25822" y="9502"/>
                </a:lnTo>
                <a:lnTo>
                  <a:pt x="26174" y="8182"/>
                </a:lnTo>
                <a:lnTo>
                  <a:pt x="26570" y="6863"/>
                </a:lnTo>
                <a:lnTo>
                  <a:pt x="27274" y="4355"/>
                </a:lnTo>
                <a:lnTo>
                  <a:pt x="27582" y="3124"/>
                </a:lnTo>
                <a:lnTo>
                  <a:pt x="27846" y="1892"/>
                </a:lnTo>
                <a:lnTo>
                  <a:pt x="27978" y="2596"/>
                </a:lnTo>
                <a:lnTo>
                  <a:pt x="28066" y="3344"/>
                </a:lnTo>
                <a:lnTo>
                  <a:pt x="28110" y="4927"/>
                </a:lnTo>
                <a:lnTo>
                  <a:pt x="28110" y="6599"/>
                </a:lnTo>
                <a:lnTo>
                  <a:pt x="28066" y="8226"/>
                </a:lnTo>
                <a:lnTo>
                  <a:pt x="28066" y="10250"/>
                </a:lnTo>
                <a:lnTo>
                  <a:pt x="28066" y="11130"/>
                </a:lnTo>
                <a:lnTo>
                  <a:pt x="28110" y="11877"/>
                </a:lnTo>
                <a:lnTo>
                  <a:pt x="28154" y="11965"/>
                </a:lnTo>
                <a:lnTo>
                  <a:pt x="28197" y="12053"/>
                </a:lnTo>
                <a:lnTo>
                  <a:pt x="28285" y="12141"/>
                </a:lnTo>
                <a:lnTo>
                  <a:pt x="28417" y="12141"/>
                </a:lnTo>
                <a:lnTo>
                  <a:pt x="28549" y="12097"/>
                </a:lnTo>
                <a:lnTo>
                  <a:pt x="28637" y="12053"/>
                </a:lnTo>
                <a:lnTo>
                  <a:pt x="28681" y="11965"/>
                </a:lnTo>
                <a:lnTo>
                  <a:pt x="28681" y="11833"/>
                </a:lnTo>
                <a:lnTo>
                  <a:pt x="28725" y="11394"/>
                </a:lnTo>
                <a:lnTo>
                  <a:pt x="28725" y="10910"/>
                </a:lnTo>
                <a:lnTo>
                  <a:pt x="28901" y="9942"/>
                </a:lnTo>
                <a:lnTo>
                  <a:pt x="29121" y="8930"/>
                </a:lnTo>
                <a:lnTo>
                  <a:pt x="29429" y="7874"/>
                </a:lnTo>
                <a:lnTo>
                  <a:pt x="29693" y="6731"/>
                </a:lnTo>
                <a:lnTo>
                  <a:pt x="30001" y="5543"/>
                </a:lnTo>
                <a:lnTo>
                  <a:pt x="30265" y="4223"/>
                </a:lnTo>
                <a:lnTo>
                  <a:pt x="30485" y="2772"/>
                </a:lnTo>
                <a:lnTo>
                  <a:pt x="30617" y="2156"/>
                </a:lnTo>
                <a:lnTo>
                  <a:pt x="30925" y="5587"/>
                </a:lnTo>
                <a:lnTo>
                  <a:pt x="31233" y="8974"/>
                </a:lnTo>
                <a:lnTo>
                  <a:pt x="31409" y="10514"/>
                </a:lnTo>
                <a:lnTo>
                  <a:pt x="31585" y="11877"/>
                </a:lnTo>
                <a:lnTo>
                  <a:pt x="31629" y="11965"/>
                </a:lnTo>
                <a:lnTo>
                  <a:pt x="31673" y="12053"/>
                </a:lnTo>
                <a:lnTo>
                  <a:pt x="31761" y="12097"/>
                </a:lnTo>
                <a:lnTo>
                  <a:pt x="31893" y="12141"/>
                </a:lnTo>
                <a:lnTo>
                  <a:pt x="31981" y="12097"/>
                </a:lnTo>
                <a:lnTo>
                  <a:pt x="32068" y="12053"/>
                </a:lnTo>
                <a:lnTo>
                  <a:pt x="32156" y="11965"/>
                </a:lnTo>
                <a:lnTo>
                  <a:pt x="32200" y="11877"/>
                </a:lnTo>
                <a:lnTo>
                  <a:pt x="32464" y="9810"/>
                </a:lnTo>
                <a:lnTo>
                  <a:pt x="32464" y="9722"/>
                </a:lnTo>
                <a:lnTo>
                  <a:pt x="32640" y="8182"/>
                </a:lnTo>
                <a:lnTo>
                  <a:pt x="32948" y="6511"/>
                </a:lnTo>
                <a:lnTo>
                  <a:pt x="33300" y="4663"/>
                </a:lnTo>
                <a:lnTo>
                  <a:pt x="33696" y="2684"/>
                </a:lnTo>
                <a:lnTo>
                  <a:pt x="34004" y="6247"/>
                </a:lnTo>
                <a:lnTo>
                  <a:pt x="34268" y="8798"/>
                </a:lnTo>
                <a:lnTo>
                  <a:pt x="34444" y="11042"/>
                </a:lnTo>
                <a:lnTo>
                  <a:pt x="34488" y="11877"/>
                </a:lnTo>
                <a:lnTo>
                  <a:pt x="34532" y="11965"/>
                </a:lnTo>
                <a:lnTo>
                  <a:pt x="34620" y="12053"/>
                </a:lnTo>
                <a:lnTo>
                  <a:pt x="34708" y="12141"/>
                </a:lnTo>
                <a:lnTo>
                  <a:pt x="34796" y="12141"/>
                </a:lnTo>
                <a:lnTo>
                  <a:pt x="34928" y="12097"/>
                </a:lnTo>
                <a:lnTo>
                  <a:pt x="35016" y="12053"/>
                </a:lnTo>
                <a:lnTo>
                  <a:pt x="35060" y="11921"/>
                </a:lnTo>
                <a:lnTo>
                  <a:pt x="35104" y="11833"/>
                </a:lnTo>
                <a:lnTo>
                  <a:pt x="35060" y="10998"/>
                </a:lnTo>
                <a:lnTo>
                  <a:pt x="35016" y="10030"/>
                </a:lnTo>
                <a:lnTo>
                  <a:pt x="35060" y="8974"/>
                </a:lnTo>
                <a:lnTo>
                  <a:pt x="35148" y="7874"/>
                </a:lnTo>
                <a:lnTo>
                  <a:pt x="35280" y="6775"/>
                </a:lnTo>
                <a:lnTo>
                  <a:pt x="35544" y="4531"/>
                </a:lnTo>
                <a:lnTo>
                  <a:pt x="35896" y="2464"/>
                </a:lnTo>
                <a:lnTo>
                  <a:pt x="35939" y="3652"/>
                </a:lnTo>
                <a:lnTo>
                  <a:pt x="35983" y="4927"/>
                </a:lnTo>
                <a:lnTo>
                  <a:pt x="35939" y="7479"/>
                </a:lnTo>
                <a:lnTo>
                  <a:pt x="35852" y="9854"/>
                </a:lnTo>
                <a:lnTo>
                  <a:pt x="35896" y="10998"/>
                </a:lnTo>
                <a:lnTo>
                  <a:pt x="35939" y="12053"/>
                </a:lnTo>
                <a:lnTo>
                  <a:pt x="35983" y="12141"/>
                </a:lnTo>
                <a:lnTo>
                  <a:pt x="36027" y="12229"/>
                </a:lnTo>
                <a:lnTo>
                  <a:pt x="36115" y="12273"/>
                </a:lnTo>
                <a:lnTo>
                  <a:pt x="36203" y="12317"/>
                </a:lnTo>
                <a:lnTo>
                  <a:pt x="36247" y="12317"/>
                </a:lnTo>
                <a:lnTo>
                  <a:pt x="36423" y="12273"/>
                </a:lnTo>
                <a:lnTo>
                  <a:pt x="36511" y="12185"/>
                </a:lnTo>
                <a:lnTo>
                  <a:pt x="36599" y="12009"/>
                </a:lnTo>
                <a:lnTo>
                  <a:pt x="36687" y="11701"/>
                </a:lnTo>
                <a:lnTo>
                  <a:pt x="36863" y="10690"/>
                </a:lnTo>
                <a:lnTo>
                  <a:pt x="37259" y="8182"/>
                </a:lnTo>
                <a:lnTo>
                  <a:pt x="37567" y="5631"/>
                </a:lnTo>
                <a:lnTo>
                  <a:pt x="37919" y="3036"/>
                </a:lnTo>
                <a:lnTo>
                  <a:pt x="38315" y="528"/>
                </a:lnTo>
                <a:lnTo>
                  <a:pt x="38315" y="440"/>
                </a:lnTo>
                <a:lnTo>
                  <a:pt x="38271" y="308"/>
                </a:lnTo>
                <a:lnTo>
                  <a:pt x="38183" y="264"/>
                </a:lnTo>
                <a:lnTo>
                  <a:pt x="38051" y="220"/>
                </a:lnTo>
                <a:lnTo>
                  <a:pt x="37919" y="220"/>
                </a:lnTo>
                <a:lnTo>
                  <a:pt x="37831" y="264"/>
                </a:lnTo>
                <a:lnTo>
                  <a:pt x="37743" y="352"/>
                </a:lnTo>
                <a:lnTo>
                  <a:pt x="37699" y="440"/>
                </a:lnTo>
                <a:lnTo>
                  <a:pt x="37347" y="2948"/>
                </a:lnTo>
                <a:lnTo>
                  <a:pt x="36995" y="5543"/>
                </a:lnTo>
                <a:lnTo>
                  <a:pt x="36467" y="9326"/>
                </a:lnTo>
                <a:lnTo>
                  <a:pt x="36511" y="7479"/>
                </a:lnTo>
                <a:lnTo>
                  <a:pt x="36555" y="5675"/>
                </a:lnTo>
                <a:lnTo>
                  <a:pt x="36555" y="3916"/>
                </a:lnTo>
                <a:lnTo>
                  <a:pt x="36511" y="3036"/>
                </a:lnTo>
                <a:lnTo>
                  <a:pt x="36467" y="2156"/>
                </a:lnTo>
                <a:lnTo>
                  <a:pt x="36335" y="1364"/>
                </a:lnTo>
                <a:lnTo>
                  <a:pt x="36203" y="572"/>
                </a:lnTo>
                <a:lnTo>
                  <a:pt x="36159" y="484"/>
                </a:lnTo>
                <a:lnTo>
                  <a:pt x="36071" y="396"/>
                </a:lnTo>
                <a:lnTo>
                  <a:pt x="35983" y="352"/>
                </a:lnTo>
                <a:lnTo>
                  <a:pt x="35808" y="352"/>
                </a:lnTo>
                <a:lnTo>
                  <a:pt x="35720" y="396"/>
                </a:lnTo>
                <a:lnTo>
                  <a:pt x="35632" y="484"/>
                </a:lnTo>
                <a:lnTo>
                  <a:pt x="35588" y="572"/>
                </a:lnTo>
                <a:lnTo>
                  <a:pt x="35104" y="3388"/>
                </a:lnTo>
                <a:lnTo>
                  <a:pt x="34884" y="5015"/>
                </a:lnTo>
                <a:lnTo>
                  <a:pt x="34664" y="6687"/>
                </a:lnTo>
                <a:lnTo>
                  <a:pt x="34620" y="6203"/>
                </a:lnTo>
                <a:lnTo>
                  <a:pt x="34356" y="3168"/>
                </a:lnTo>
                <a:lnTo>
                  <a:pt x="34136" y="616"/>
                </a:lnTo>
                <a:lnTo>
                  <a:pt x="34136" y="528"/>
                </a:lnTo>
                <a:lnTo>
                  <a:pt x="34092" y="440"/>
                </a:lnTo>
                <a:lnTo>
                  <a:pt x="34004" y="352"/>
                </a:lnTo>
                <a:lnTo>
                  <a:pt x="33784" y="352"/>
                </a:lnTo>
                <a:lnTo>
                  <a:pt x="33696" y="396"/>
                </a:lnTo>
                <a:lnTo>
                  <a:pt x="33608" y="484"/>
                </a:lnTo>
                <a:lnTo>
                  <a:pt x="33564" y="572"/>
                </a:lnTo>
                <a:lnTo>
                  <a:pt x="32992" y="3080"/>
                </a:lnTo>
                <a:lnTo>
                  <a:pt x="32508" y="5411"/>
                </a:lnTo>
                <a:lnTo>
                  <a:pt x="32156" y="7523"/>
                </a:lnTo>
                <a:lnTo>
                  <a:pt x="31893" y="9414"/>
                </a:lnTo>
                <a:lnTo>
                  <a:pt x="31541" y="5499"/>
                </a:lnTo>
                <a:lnTo>
                  <a:pt x="31277" y="2904"/>
                </a:lnTo>
                <a:lnTo>
                  <a:pt x="31057" y="660"/>
                </a:lnTo>
                <a:lnTo>
                  <a:pt x="31013" y="572"/>
                </a:lnTo>
                <a:lnTo>
                  <a:pt x="30969" y="484"/>
                </a:lnTo>
                <a:lnTo>
                  <a:pt x="30881" y="440"/>
                </a:lnTo>
                <a:lnTo>
                  <a:pt x="30793" y="396"/>
                </a:lnTo>
                <a:lnTo>
                  <a:pt x="30661" y="440"/>
                </a:lnTo>
                <a:lnTo>
                  <a:pt x="30573" y="484"/>
                </a:lnTo>
                <a:lnTo>
                  <a:pt x="30529" y="528"/>
                </a:lnTo>
                <a:lnTo>
                  <a:pt x="30485" y="616"/>
                </a:lnTo>
                <a:lnTo>
                  <a:pt x="30265" y="1232"/>
                </a:lnTo>
                <a:lnTo>
                  <a:pt x="30045" y="2068"/>
                </a:lnTo>
                <a:lnTo>
                  <a:pt x="29913" y="2420"/>
                </a:lnTo>
                <a:lnTo>
                  <a:pt x="29869" y="2684"/>
                </a:lnTo>
                <a:lnTo>
                  <a:pt x="29649" y="4091"/>
                </a:lnTo>
                <a:lnTo>
                  <a:pt x="29429" y="5411"/>
                </a:lnTo>
                <a:lnTo>
                  <a:pt x="29121" y="6599"/>
                </a:lnTo>
                <a:lnTo>
                  <a:pt x="28813" y="7699"/>
                </a:lnTo>
                <a:lnTo>
                  <a:pt x="28681" y="8226"/>
                </a:lnTo>
                <a:lnTo>
                  <a:pt x="28725" y="6071"/>
                </a:lnTo>
                <a:lnTo>
                  <a:pt x="28725" y="4971"/>
                </a:lnTo>
                <a:lnTo>
                  <a:pt x="28681" y="3916"/>
                </a:lnTo>
                <a:lnTo>
                  <a:pt x="28637" y="2904"/>
                </a:lnTo>
                <a:lnTo>
                  <a:pt x="28505" y="1980"/>
                </a:lnTo>
                <a:lnTo>
                  <a:pt x="28285" y="1144"/>
                </a:lnTo>
                <a:lnTo>
                  <a:pt x="28197" y="748"/>
                </a:lnTo>
                <a:lnTo>
                  <a:pt x="28066" y="440"/>
                </a:lnTo>
                <a:lnTo>
                  <a:pt x="27978" y="352"/>
                </a:lnTo>
                <a:lnTo>
                  <a:pt x="27934" y="264"/>
                </a:lnTo>
                <a:lnTo>
                  <a:pt x="27626" y="264"/>
                </a:lnTo>
                <a:lnTo>
                  <a:pt x="27582" y="352"/>
                </a:lnTo>
                <a:lnTo>
                  <a:pt x="27494" y="396"/>
                </a:lnTo>
                <a:lnTo>
                  <a:pt x="27494" y="528"/>
                </a:lnTo>
                <a:lnTo>
                  <a:pt x="27362" y="1232"/>
                </a:lnTo>
                <a:lnTo>
                  <a:pt x="27230" y="2024"/>
                </a:lnTo>
                <a:lnTo>
                  <a:pt x="26878" y="3564"/>
                </a:lnTo>
                <a:lnTo>
                  <a:pt x="26438" y="5103"/>
                </a:lnTo>
                <a:lnTo>
                  <a:pt x="25998" y="6687"/>
                </a:lnTo>
                <a:lnTo>
                  <a:pt x="25470" y="8578"/>
                </a:lnTo>
                <a:lnTo>
                  <a:pt x="25030" y="10338"/>
                </a:lnTo>
                <a:lnTo>
                  <a:pt x="24810" y="9238"/>
                </a:lnTo>
                <a:lnTo>
                  <a:pt x="24634" y="8094"/>
                </a:lnTo>
                <a:lnTo>
                  <a:pt x="24370" y="5675"/>
                </a:lnTo>
                <a:lnTo>
                  <a:pt x="24063" y="3036"/>
                </a:lnTo>
                <a:lnTo>
                  <a:pt x="23887" y="1760"/>
                </a:lnTo>
                <a:lnTo>
                  <a:pt x="23667" y="572"/>
                </a:lnTo>
                <a:lnTo>
                  <a:pt x="23623" y="484"/>
                </a:lnTo>
                <a:lnTo>
                  <a:pt x="23579" y="440"/>
                </a:lnTo>
                <a:lnTo>
                  <a:pt x="23491" y="352"/>
                </a:lnTo>
                <a:lnTo>
                  <a:pt x="23227" y="352"/>
                </a:lnTo>
                <a:lnTo>
                  <a:pt x="23139" y="440"/>
                </a:lnTo>
                <a:lnTo>
                  <a:pt x="23095" y="484"/>
                </a:lnTo>
                <a:lnTo>
                  <a:pt x="22699" y="1276"/>
                </a:lnTo>
                <a:lnTo>
                  <a:pt x="22391" y="2156"/>
                </a:lnTo>
                <a:lnTo>
                  <a:pt x="22127" y="3080"/>
                </a:lnTo>
                <a:lnTo>
                  <a:pt x="21907" y="4047"/>
                </a:lnTo>
                <a:lnTo>
                  <a:pt x="21731" y="5059"/>
                </a:lnTo>
                <a:lnTo>
                  <a:pt x="21555" y="6071"/>
                </a:lnTo>
                <a:lnTo>
                  <a:pt x="21335" y="8138"/>
                </a:lnTo>
                <a:lnTo>
                  <a:pt x="21115" y="6247"/>
                </a:lnTo>
                <a:lnTo>
                  <a:pt x="20851" y="4355"/>
                </a:lnTo>
                <a:lnTo>
                  <a:pt x="20324" y="748"/>
                </a:lnTo>
                <a:lnTo>
                  <a:pt x="20280" y="660"/>
                </a:lnTo>
                <a:lnTo>
                  <a:pt x="20236" y="616"/>
                </a:lnTo>
                <a:lnTo>
                  <a:pt x="20148" y="528"/>
                </a:lnTo>
                <a:lnTo>
                  <a:pt x="19884" y="528"/>
                </a:lnTo>
                <a:lnTo>
                  <a:pt x="19796" y="616"/>
                </a:lnTo>
                <a:lnTo>
                  <a:pt x="19752" y="660"/>
                </a:lnTo>
                <a:lnTo>
                  <a:pt x="19268" y="1760"/>
                </a:lnTo>
                <a:lnTo>
                  <a:pt x="18828" y="2948"/>
                </a:lnTo>
                <a:lnTo>
                  <a:pt x="18476" y="4179"/>
                </a:lnTo>
                <a:lnTo>
                  <a:pt x="18124" y="5455"/>
                </a:lnTo>
                <a:lnTo>
                  <a:pt x="17860" y="6731"/>
                </a:lnTo>
                <a:lnTo>
                  <a:pt x="17596" y="8006"/>
                </a:lnTo>
                <a:lnTo>
                  <a:pt x="17200" y="10426"/>
                </a:lnTo>
                <a:lnTo>
                  <a:pt x="16848" y="8798"/>
                </a:lnTo>
                <a:lnTo>
                  <a:pt x="16541" y="7083"/>
                </a:lnTo>
                <a:lnTo>
                  <a:pt x="16321" y="5323"/>
                </a:lnTo>
                <a:lnTo>
                  <a:pt x="16101" y="3608"/>
                </a:lnTo>
                <a:lnTo>
                  <a:pt x="15793" y="1188"/>
                </a:lnTo>
                <a:lnTo>
                  <a:pt x="15793" y="1100"/>
                </a:lnTo>
                <a:lnTo>
                  <a:pt x="15705" y="1012"/>
                </a:lnTo>
                <a:lnTo>
                  <a:pt x="15661" y="968"/>
                </a:lnTo>
                <a:lnTo>
                  <a:pt x="15529" y="924"/>
                </a:lnTo>
                <a:lnTo>
                  <a:pt x="15441" y="968"/>
                </a:lnTo>
                <a:lnTo>
                  <a:pt x="15353" y="968"/>
                </a:lnTo>
                <a:lnTo>
                  <a:pt x="15265" y="1056"/>
                </a:lnTo>
                <a:lnTo>
                  <a:pt x="15221" y="1144"/>
                </a:lnTo>
                <a:lnTo>
                  <a:pt x="14385" y="3740"/>
                </a:lnTo>
                <a:lnTo>
                  <a:pt x="13549" y="6467"/>
                </a:lnTo>
                <a:lnTo>
                  <a:pt x="12142" y="10822"/>
                </a:lnTo>
                <a:lnTo>
                  <a:pt x="11570" y="8402"/>
                </a:lnTo>
                <a:lnTo>
                  <a:pt x="11306" y="7171"/>
                </a:lnTo>
                <a:lnTo>
                  <a:pt x="11042" y="5895"/>
                </a:lnTo>
                <a:lnTo>
                  <a:pt x="10866" y="4619"/>
                </a:lnTo>
                <a:lnTo>
                  <a:pt x="10734" y="3344"/>
                </a:lnTo>
                <a:lnTo>
                  <a:pt x="10646" y="2112"/>
                </a:lnTo>
                <a:lnTo>
                  <a:pt x="10646" y="880"/>
                </a:lnTo>
                <a:lnTo>
                  <a:pt x="10602" y="792"/>
                </a:lnTo>
                <a:lnTo>
                  <a:pt x="10558" y="660"/>
                </a:lnTo>
                <a:lnTo>
                  <a:pt x="10470" y="616"/>
                </a:lnTo>
                <a:lnTo>
                  <a:pt x="10382" y="572"/>
                </a:lnTo>
                <a:lnTo>
                  <a:pt x="10250" y="572"/>
                </a:lnTo>
                <a:lnTo>
                  <a:pt x="10162" y="616"/>
                </a:lnTo>
                <a:lnTo>
                  <a:pt x="10074" y="704"/>
                </a:lnTo>
                <a:lnTo>
                  <a:pt x="10030" y="792"/>
                </a:lnTo>
                <a:lnTo>
                  <a:pt x="9634" y="2728"/>
                </a:lnTo>
                <a:lnTo>
                  <a:pt x="9282" y="4707"/>
                </a:lnTo>
                <a:lnTo>
                  <a:pt x="8974" y="6731"/>
                </a:lnTo>
                <a:lnTo>
                  <a:pt x="8755" y="8710"/>
                </a:lnTo>
                <a:lnTo>
                  <a:pt x="8535" y="6643"/>
                </a:lnTo>
                <a:lnTo>
                  <a:pt x="8227" y="3696"/>
                </a:lnTo>
                <a:lnTo>
                  <a:pt x="8007" y="2244"/>
                </a:lnTo>
                <a:lnTo>
                  <a:pt x="7787" y="836"/>
                </a:lnTo>
                <a:lnTo>
                  <a:pt x="7743" y="748"/>
                </a:lnTo>
                <a:lnTo>
                  <a:pt x="7655" y="660"/>
                </a:lnTo>
                <a:lnTo>
                  <a:pt x="7567" y="616"/>
                </a:lnTo>
                <a:lnTo>
                  <a:pt x="7479" y="572"/>
                </a:lnTo>
                <a:lnTo>
                  <a:pt x="7391" y="616"/>
                </a:lnTo>
                <a:lnTo>
                  <a:pt x="7303" y="660"/>
                </a:lnTo>
                <a:lnTo>
                  <a:pt x="7215" y="748"/>
                </a:lnTo>
                <a:lnTo>
                  <a:pt x="7171" y="836"/>
                </a:lnTo>
                <a:lnTo>
                  <a:pt x="6687" y="3344"/>
                </a:lnTo>
                <a:lnTo>
                  <a:pt x="6159" y="5851"/>
                </a:lnTo>
                <a:lnTo>
                  <a:pt x="5939" y="7083"/>
                </a:lnTo>
                <a:lnTo>
                  <a:pt x="5763" y="8314"/>
                </a:lnTo>
                <a:lnTo>
                  <a:pt x="5455" y="5807"/>
                </a:lnTo>
                <a:lnTo>
                  <a:pt x="4884" y="748"/>
                </a:lnTo>
                <a:lnTo>
                  <a:pt x="4840" y="660"/>
                </a:lnTo>
                <a:lnTo>
                  <a:pt x="4796" y="572"/>
                </a:lnTo>
                <a:lnTo>
                  <a:pt x="4708" y="528"/>
                </a:lnTo>
                <a:lnTo>
                  <a:pt x="4620" y="484"/>
                </a:lnTo>
                <a:lnTo>
                  <a:pt x="4488" y="484"/>
                </a:lnTo>
                <a:lnTo>
                  <a:pt x="4400" y="528"/>
                </a:lnTo>
                <a:lnTo>
                  <a:pt x="4356" y="572"/>
                </a:lnTo>
                <a:lnTo>
                  <a:pt x="4268" y="660"/>
                </a:lnTo>
                <a:lnTo>
                  <a:pt x="4004" y="1452"/>
                </a:lnTo>
                <a:lnTo>
                  <a:pt x="3784" y="2288"/>
                </a:lnTo>
                <a:lnTo>
                  <a:pt x="3564" y="3168"/>
                </a:lnTo>
                <a:lnTo>
                  <a:pt x="3388" y="4135"/>
                </a:lnTo>
                <a:lnTo>
                  <a:pt x="3080" y="6115"/>
                </a:lnTo>
                <a:lnTo>
                  <a:pt x="2816" y="8094"/>
                </a:lnTo>
                <a:lnTo>
                  <a:pt x="2552" y="10426"/>
                </a:lnTo>
                <a:lnTo>
                  <a:pt x="2244" y="9062"/>
                </a:lnTo>
                <a:lnTo>
                  <a:pt x="1980" y="7655"/>
                </a:lnTo>
                <a:lnTo>
                  <a:pt x="1452" y="4839"/>
                </a:lnTo>
                <a:lnTo>
                  <a:pt x="1057" y="2464"/>
                </a:lnTo>
                <a:lnTo>
                  <a:pt x="617" y="264"/>
                </a:lnTo>
                <a:lnTo>
                  <a:pt x="529" y="133"/>
                </a:lnTo>
                <a:lnTo>
                  <a:pt x="485" y="45"/>
                </a:lnTo>
                <a:lnTo>
                  <a:pt x="3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5269525" y="1292975"/>
            <a:ext cx="3295800" cy="25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 txBox="1"/>
          <p:nvPr>
            <p:ph type="title"/>
          </p:nvPr>
        </p:nvSpPr>
        <p:spPr>
          <a:xfrm>
            <a:off x="4514788" y="1400788"/>
            <a:ext cx="4028700" cy="10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2" name="Google Shape;232;p9"/>
          <p:cNvSpPr txBox="1"/>
          <p:nvPr>
            <p:ph idx="1" type="subTitle"/>
          </p:nvPr>
        </p:nvSpPr>
        <p:spPr>
          <a:xfrm>
            <a:off x="4514788" y="2406063"/>
            <a:ext cx="3604200" cy="13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3" name="Google Shape;233;p9"/>
          <p:cNvGrpSpPr/>
          <p:nvPr/>
        </p:nvGrpSpPr>
        <p:grpSpPr>
          <a:xfrm>
            <a:off x="8119000" y="3825840"/>
            <a:ext cx="1768476" cy="512617"/>
            <a:chOff x="1432400" y="3472775"/>
            <a:chExt cx="910600" cy="263950"/>
          </a:xfrm>
        </p:grpSpPr>
        <p:sp>
          <p:nvSpPr>
            <p:cNvPr id="234" name="Google Shape;234;p9"/>
            <p:cNvSpPr/>
            <p:nvPr/>
          </p:nvSpPr>
          <p:spPr>
            <a:xfrm>
              <a:off x="1432400" y="3483775"/>
              <a:ext cx="16525" cy="201275"/>
            </a:xfrm>
            <a:custGeom>
              <a:rect b="b" l="l" r="r" t="t"/>
              <a:pathLst>
                <a:path extrusionOk="0" h="8051" w="661">
                  <a:moveTo>
                    <a:pt x="177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89" y="7742"/>
                  </a:lnTo>
                  <a:lnTo>
                    <a:pt x="89" y="7874"/>
                  </a:lnTo>
                  <a:lnTo>
                    <a:pt x="177" y="7962"/>
                  </a:lnTo>
                  <a:lnTo>
                    <a:pt x="265" y="8006"/>
                  </a:lnTo>
                  <a:lnTo>
                    <a:pt x="397" y="8050"/>
                  </a:lnTo>
                  <a:lnTo>
                    <a:pt x="485" y="8006"/>
                  </a:lnTo>
                  <a:lnTo>
                    <a:pt x="572" y="7962"/>
                  </a:lnTo>
                  <a:lnTo>
                    <a:pt x="660" y="7874"/>
                  </a:lnTo>
                  <a:lnTo>
                    <a:pt x="660" y="774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1474200" y="3492575"/>
              <a:ext cx="16525" cy="181475"/>
            </a:xfrm>
            <a:custGeom>
              <a:rect b="b" l="l" r="r" t="t"/>
              <a:pathLst>
                <a:path extrusionOk="0" h="7259" w="661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44" y="6995"/>
                  </a:lnTo>
                  <a:lnTo>
                    <a:pt x="88" y="7083"/>
                  </a:lnTo>
                  <a:lnTo>
                    <a:pt x="132" y="7170"/>
                  </a:lnTo>
                  <a:lnTo>
                    <a:pt x="220" y="7258"/>
                  </a:lnTo>
                  <a:lnTo>
                    <a:pt x="484" y="7258"/>
                  </a:lnTo>
                  <a:lnTo>
                    <a:pt x="572" y="7170"/>
                  </a:lnTo>
                  <a:lnTo>
                    <a:pt x="616" y="7083"/>
                  </a:lnTo>
                  <a:lnTo>
                    <a:pt x="660" y="6951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1518175" y="3496975"/>
              <a:ext cx="15425" cy="239750"/>
            </a:xfrm>
            <a:custGeom>
              <a:rect b="b" l="l" r="r" t="t"/>
              <a:pathLst>
                <a:path extrusionOk="0" h="9590" w="617">
                  <a:moveTo>
                    <a:pt x="221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1" y="9282"/>
                  </a:lnTo>
                  <a:lnTo>
                    <a:pt x="45" y="9414"/>
                  </a:lnTo>
                  <a:lnTo>
                    <a:pt x="89" y="9502"/>
                  </a:lnTo>
                  <a:lnTo>
                    <a:pt x="177" y="9546"/>
                  </a:lnTo>
                  <a:lnTo>
                    <a:pt x="309" y="9590"/>
                  </a:lnTo>
                  <a:lnTo>
                    <a:pt x="441" y="9546"/>
                  </a:lnTo>
                  <a:lnTo>
                    <a:pt x="529" y="9502"/>
                  </a:lnTo>
                  <a:lnTo>
                    <a:pt x="573" y="9414"/>
                  </a:lnTo>
                  <a:lnTo>
                    <a:pt x="617" y="9282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559975" y="3494775"/>
              <a:ext cx="17625" cy="199075"/>
            </a:xfrm>
            <a:custGeom>
              <a:rect b="b" l="l" r="r" t="t"/>
              <a:pathLst>
                <a:path extrusionOk="0" h="7963" w="705">
                  <a:moveTo>
                    <a:pt x="264" y="0"/>
                  </a:moveTo>
                  <a:lnTo>
                    <a:pt x="176" y="88"/>
                  </a:lnTo>
                  <a:lnTo>
                    <a:pt x="88" y="176"/>
                  </a:lnTo>
                  <a:lnTo>
                    <a:pt x="88" y="308"/>
                  </a:lnTo>
                  <a:lnTo>
                    <a:pt x="132" y="2112"/>
                  </a:lnTo>
                  <a:lnTo>
                    <a:pt x="132" y="3959"/>
                  </a:lnTo>
                  <a:lnTo>
                    <a:pt x="88" y="5807"/>
                  </a:lnTo>
                  <a:lnTo>
                    <a:pt x="0" y="7654"/>
                  </a:lnTo>
                  <a:lnTo>
                    <a:pt x="44" y="7742"/>
                  </a:lnTo>
                  <a:lnTo>
                    <a:pt x="88" y="7874"/>
                  </a:lnTo>
                  <a:lnTo>
                    <a:pt x="176" y="7918"/>
                  </a:lnTo>
                  <a:lnTo>
                    <a:pt x="308" y="7962"/>
                  </a:lnTo>
                  <a:lnTo>
                    <a:pt x="440" y="7918"/>
                  </a:lnTo>
                  <a:lnTo>
                    <a:pt x="528" y="7874"/>
                  </a:lnTo>
                  <a:lnTo>
                    <a:pt x="572" y="7786"/>
                  </a:lnTo>
                  <a:lnTo>
                    <a:pt x="616" y="7654"/>
                  </a:lnTo>
                  <a:lnTo>
                    <a:pt x="660" y="5807"/>
                  </a:lnTo>
                  <a:lnTo>
                    <a:pt x="704" y="3959"/>
                  </a:lnTo>
                  <a:lnTo>
                    <a:pt x="704" y="2112"/>
                  </a:lnTo>
                  <a:lnTo>
                    <a:pt x="704" y="264"/>
                  </a:lnTo>
                  <a:lnTo>
                    <a:pt x="660" y="176"/>
                  </a:lnTo>
                  <a:lnTo>
                    <a:pt x="572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614950" y="3472775"/>
              <a:ext cx="26425" cy="214475"/>
            </a:xfrm>
            <a:custGeom>
              <a:rect b="b" l="l" r="r" t="t"/>
              <a:pathLst>
                <a:path extrusionOk="0" h="8579" w="1057">
                  <a:moveTo>
                    <a:pt x="265" y="1"/>
                  </a:moveTo>
                  <a:lnTo>
                    <a:pt x="133" y="45"/>
                  </a:lnTo>
                  <a:lnTo>
                    <a:pt x="45" y="133"/>
                  </a:lnTo>
                  <a:lnTo>
                    <a:pt x="1" y="221"/>
                  </a:lnTo>
                  <a:lnTo>
                    <a:pt x="1" y="352"/>
                  </a:lnTo>
                  <a:lnTo>
                    <a:pt x="133" y="1320"/>
                  </a:lnTo>
                  <a:lnTo>
                    <a:pt x="265" y="2288"/>
                  </a:lnTo>
                  <a:lnTo>
                    <a:pt x="353" y="3300"/>
                  </a:lnTo>
                  <a:lnTo>
                    <a:pt x="441" y="4267"/>
                  </a:lnTo>
                  <a:lnTo>
                    <a:pt x="485" y="5279"/>
                  </a:lnTo>
                  <a:lnTo>
                    <a:pt x="485" y="6247"/>
                  </a:lnTo>
                  <a:lnTo>
                    <a:pt x="441" y="7259"/>
                  </a:lnTo>
                  <a:lnTo>
                    <a:pt x="397" y="8270"/>
                  </a:lnTo>
                  <a:lnTo>
                    <a:pt x="441" y="8358"/>
                  </a:lnTo>
                  <a:lnTo>
                    <a:pt x="485" y="8446"/>
                  </a:lnTo>
                  <a:lnTo>
                    <a:pt x="573" y="8534"/>
                  </a:lnTo>
                  <a:lnTo>
                    <a:pt x="705" y="8578"/>
                  </a:lnTo>
                  <a:lnTo>
                    <a:pt x="837" y="8534"/>
                  </a:lnTo>
                  <a:lnTo>
                    <a:pt x="925" y="8490"/>
                  </a:lnTo>
                  <a:lnTo>
                    <a:pt x="968" y="8402"/>
                  </a:lnTo>
                  <a:lnTo>
                    <a:pt x="1012" y="8270"/>
                  </a:lnTo>
                  <a:lnTo>
                    <a:pt x="1056" y="7259"/>
                  </a:lnTo>
                  <a:lnTo>
                    <a:pt x="1056" y="6291"/>
                  </a:lnTo>
                  <a:lnTo>
                    <a:pt x="1056" y="5279"/>
                  </a:lnTo>
                  <a:lnTo>
                    <a:pt x="1012" y="4267"/>
                  </a:lnTo>
                  <a:lnTo>
                    <a:pt x="968" y="3256"/>
                  </a:lnTo>
                  <a:lnTo>
                    <a:pt x="881" y="2244"/>
                  </a:lnTo>
                  <a:lnTo>
                    <a:pt x="749" y="1232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656750" y="3492575"/>
              <a:ext cx="23125" cy="238650"/>
            </a:xfrm>
            <a:custGeom>
              <a:rect b="b" l="l" r="r" t="t"/>
              <a:pathLst>
                <a:path extrusionOk="0" h="9546" w="925">
                  <a:moveTo>
                    <a:pt x="264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200"/>
                  </a:lnTo>
                  <a:lnTo>
                    <a:pt x="308" y="4091"/>
                  </a:lnTo>
                  <a:lnTo>
                    <a:pt x="308" y="5939"/>
                  </a:lnTo>
                  <a:lnTo>
                    <a:pt x="220" y="7830"/>
                  </a:lnTo>
                  <a:lnTo>
                    <a:pt x="176" y="7962"/>
                  </a:lnTo>
                  <a:lnTo>
                    <a:pt x="176" y="8094"/>
                  </a:lnTo>
                  <a:lnTo>
                    <a:pt x="660" y="9546"/>
                  </a:lnTo>
                  <a:lnTo>
                    <a:pt x="792" y="8138"/>
                  </a:lnTo>
                  <a:lnTo>
                    <a:pt x="880" y="7127"/>
                  </a:lnTo>
                  <a:lnTo>
                    <a:pt x="924" y="6159"/>
                  </a:lnTo>
                  <a:lnTo>
                    <a:pt x="924" y="5147"/>
                  </a:lnTo>
                  <a:lnTo>
                    <a:pt x="924" y="4179"/>
                  </a:lnTo>
                  <a:lnTo>
                    <a:pt x="880" y="3212"/>
                  </a:lnTo>
                  <a:lnTo>
                    <a:pt x="836" y="2200"/>
                  </a:lnTo>
                  <a:lnTo>
                    <a:pt x="748" y="1232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709525" y="3496975"/>
              <a:ext cx="17625" cy="210075"/>
            </a:xfrm>
            <a:custGeom>
              <a:rect b="b" l="l" r="r" t="t"/>
              <a:pathLst>
                <a:path extrusionOk="0" h="8403" w="705">
                  <a:moveTo>
                    <a:pt x="265" y="0"/>
                  </a:moveTo>
                  <a:lnTo>
                    <a:pt x="177" y="88"/>
                  </a:lnTo>
                  <a:lnTo>
                    <a:pt x="133" y="176"/>
                  </a:lnTo>
                  <a:lnTo>
                    <a:pt x="89" y="308"/>
                  </a:lnTo>
                  <a:lnTo>
                    <a:pt x="1" y="8094"/>
                  </a:lnTo>
                  <a:lnTo>
                    <a:pt x="45" y="8182"/>
                  </a:lnTo>
                  <a:lnTo>
                    <a:pt x="89" y="8314"/>
                  </a:lnTo>
                  <a:lnTo>
                    <a:pt x="177" y="8358"/>
                  </a:lnTo>
                  <a:lnTo>
                    <a:pt x="309" y="8402"/>
                  </a:lnTo>
                  <a:lnTo>
                    <a:pt x="441" y="8358"/>
                  </a:lnTo>
                  <a:lnTo>
                    <a:pt x="529" y="8314"/>
                  </a:lnTo>
                  <a:lnTo>
                    <a:pt x="573" y="8226"/>
                  </a:lnTo>
                  <a:lnTo>
                    <a:pt x="617" y="8094"/>
                  </a:lnTo>
                  <a:lnTo>
                    <a:pt x="705" y="308"/>
                  </a:lnTo>
                  <a:lnTo>
                    <a:pt x="661" y="176"/>
                  </a:lnTo>
                  <a:lnTo>
                    <a:pt x="617" y="8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750225" y="3501375"/>
              <a:ext cx="22025" cy="196875"/>
            </a:xfrm>
            <a:custGeom>
              <a:rect b="b" l="l" r="r" t="t"/>
              <a:pathLst>
                <a:path extrusionOk="0" h="7875" w="881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32" y="2112"/>
                  </a:lnTo>
                  <a:lnTo>
                    <a:pt x="220" y="3915"/>
                  </a:lnTo>
                  <a:lnTo>
                    <a:pt x="264" y="5763"/>
                  </a:lnTo>
                  <a:lnTo>
                    <a:pt x="308" y="7566"/>
                  </a:lnTo>
                  <a:lnTo>
                    <a:pt x="308" y="7698"/>
                  </a:lnTo>
                  <a:lnTo>
                    <a:pt x="396" y="7786"/>
                  </a:lnTo>
                  <a:lnTo>
                    <a:pt x="484" y="7830"/>
                  </a:lnTo>
                  <a:lnTo>
                    <a:pt x="616" y="7874"/>
                  </a:lnTo>
                  <a:lnTo>
                    <a:pt x="704" y="7830"/>
                  </a:lnTo>
                  <a:lnTo>
                    <a:pt x="792" y="7786"/>
                  </a:lnTo>
                  <a:lnTo>
                    <a:pt x="880" y="7698"/>
                  </a:lnTo>
                  <a:lnTo>
                    <a:pt x="880" y="7566"/>
                  </a:lnTo>
                  <a:lnTo>
                    <a:pt x="880" y="5719"/>
                  </a:lnTo>
                  <a:lnTo>
                    <a:pt x="792" y="3915"/>
                  </a:lnTo>
                  <a:lnTo>
                    <a:pt x="748" y="2068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528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799700" y="3536550"/>
              <a:ext cx="18725" cy="170500"/>
            </a:xfrm>
            <a:custGeom>
              <a:rect b="b" l="l" r="r" t="t"/>
              <a:pathLst>
                <a:path extrusionOk="0" h="6820" w="749">
                  <a:moveTo>
                    <a:pt x="133" y="1"/>
                  </a:moveTo>
                  <a:lnTo>
                    <a:pt x="45" y="89"/>
                  </a:lnTo>
                  <a:lnTo>
                    <a:pt x="1" y="177"/>
                  </a:lnTo>
                  <a:lnTo>
                    <a:pt x="1" y="309"/>
                  </a:lnTo>
                  <a:lnTo>
                    <a:pt x="177" y="6511"/>
                  </a:lnTo>
                  <a:lnTo>
                    <a:pt x="177" y="6643"/>
                  </a:lnTo>
                  <a:lnTo>
                    <a:pt x="265" y="6731"/>
                  </a:lnTo>
                  <a:lnTo>
                    <a:pt x="353" y="6775"/>
                  </a:lnTo>
                  <a:lnTo>
                    <a:pt x="485" y="6819"/>
                  </a:lnTo>
                  <a:lnTo>
                    <a:pt x="573" y="6775"/>
                  </a:lnTo>
                  <a:lnTo>
                    <a:pt x="705" y="6731"/>
                  </a:lnTo>
                  <a:lnTo>
                    <a:pt x="749" y="6599"/>
                  </a:lnTo>
                  <a:lnTo>
                    <a:pt x="749" y="6511"/>
                  </a:lnTo>
                  <a:lnTo>
                    <a:pt x="573" y="265"/>
                  </a:lnTo>
                  <a:lnTo>
                    <a:pt x="573" y="177"/>
                  </a:lnTo>
                  <a:lnTo>
                    <a:pt x="485" y="89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860200" y="3499175"/>
              <a:ext cx="24200" cy="199075"/>
            </a:xfrm>
            <a:custGeom>
              <a:rect b="b" l="l" r="r" t="t"/>
              <a:pathLst>
                <a:path extrusionOk="0" h="7963" w="968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156"/>
                  </a:lnTo>
                  <a:lnTo>
                    <a:pt x="308" y="3959"/>
                  </a:lnTo>
                  <a:lnTo>
                    <a:pt x="352" y="5807"/>
                  </a:lnTo>
                  <a:lnTo>
                    <a:pt x="352" y="7654"/>
                  </a:lnTo>
                  <a:lnTo>
                    <a:pt x="352" y="7742"/>
                  </a:lnTo>
                  <a:lnTo>
                    <a:pt x="440" y="7874"/>
                  </a:lnTo>
                  <a:lnTo>
                    <a:pt x="528" y="7918"/>
                  </a:lnTo>
                  <a:lnTo>
                    <a:pt x="616" y="7962"/>
                  </a:lnTo>
                  <a:lnTo>
                    <a:pt x="660" y="7962"/>
                  </a:lnTo>
                  <a:lnTo>
                    <a:pt x="748" y="7918"/>
                  </a:lnTo>
                  <a:lnTo>
                    <a:pt x="836" y="7874"/>
                  </a:lnTo>
                  <a:lnTo>
                    <a:pt x="924" y="7786"/>
                  </a:lnTo>
                  <a:lnTo>
                    <a:pt x="924" y="7654"/>
                  </a:lnTo>
                  <a:lnTo>
                    <a:pt x="968" y="5807"/>
                  </a:lnTo>
                  <a:lnTo>
                    <a:pt x="924" y="3959"/>
                  </a:lnTo>
                  <a:lnTo>
                    <a:pt x="792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938275" y="3499175"/>
              <a:ext cx="18725" cy="172675"/>
            </a:xfrm>
            <a:custGeom>
              <a:rect b="b" l="l" r="r" t="t"/>
              <a:pathLst>
                <a:path extrusionOk="0" h="6907" w="749">
                  <a:moveTo>
                    <a:pt x="176" y="0"/>
                  </a:move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76" y="6599"/>
                  </a:lnTo>
                  <a:lnTo>
                    <a:pt x="176" y="6731"/>
                  </a:lnTo>
                  <a:lnTo>
                    <a:pt x="264" y="6819"/>
                  </a:lnTo>
                  <a:lnTo>
                    <a:pt x="352" y="6863"/>
                  </a:lnTo>
                  <a:lnTo>
                    <a:pt x="484" y="6906"/>
                  </a:lnTo>
                  <a:lnTo>
                    <a:pt x="572" y="6863"/>
                  </a:lnTo>
                  <a:lnTo>
                    <a:pt x="660" y="6819"/>
                  </a:lnTo>
                  <a:lnTo>
                    <a:pt x="748" y="6731"/>
                  </a:lnTo>
                  <a:lnTo>
                    <a:pt x="748" y="6599"/>
                  </a:lnTo>
                  <a:lnTo>
                    <a:pt x="616" y="264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008650" y="3472775"/>
              <a:ext cx="18725" cy="200175"/>
            </a:xfrm>
            <a:custGeom>
              <a:rect b="b" l="l" r="r" t="t"/>
              <a:pathLst>
                <a:path extrusionOk="0" h="8007" w="749">
                  <a:moveTo>
                    <a:pt x="177" y="1"/>
                  </a:moveTo>
                  <a:lnTo>
                    <a:pt x="89" y="89"/>
                  </a:lnTo>
                  <a:lnTo>
                    <a:pt x="1" y="177"/>
                  </a:lnTo>
                  <a:lnTo>
                    <a:pt x="1" y="308"/>
                  </a:lnTo>
                  <a:lnTo>
                    <a:pt x="89" y="2156"/>
                  </a:lnTo>
                  <a:lnTo>
                    <a:pt x="133" y="4004"/>
                  </a:lnTo>
                  <a:lnTo>
                    <a:pt x="133" y="5851"/>
                  </a:lnTo>
                  <a:lnTo>
                    <a:pt x="89" y="7699"/>
                  </a:lnTo>
                  <a:lnTo>
                    <a:pt x="133" y="7831"/>
                  </a:lnTo>
                  <a:lnTo>
                    <a:pt x="177" y="7919"/>
                  </a:lnTo>
                  <a:lnTo>
                    <a:pt x="265" y="8006"/>
                  </a:lnTo>
                  <a:lnTo>
                    <a:pt x="529" y="8006"/>
                  </a:lnTo>
                  <a:lnTo>
                    <a:pt x="617" y="7919"/>
                  </a:lnTo>
                  <a:lnTo>
                    <a:pt x="660" y="7831"/>
                  </a:lnTo>
                  <a:lnTo>
                    <a:pt x="704" y="7743"/>
                  </a:lnTo>
                  <a:lnTo>
                    <a:pt x="748" y="5851"/>
                  </a:lnTo>
                  <a:lnTo>
                    <a:pt x="748" y="4004"/>
                  </a:lnTo>
                  <a:lnTo>
                    <a:pt x="704" y="2156"/>
                  </a:lnTo>
                  <a:lnTo>
                    <a:pt x="617" y="265"/>
                  </a:lnTo>
                  <a:lnTo>
                    <a:pt x="573" y="177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2065850" y="3507975"/>
              <a:ext cx="20900" cy="170475"/>
            </a:xfrm>
            <a:custGeom>
              <a:rect b="b" l="l" r="r" t="t"/>
              <a:pathLst>
                <a:path extrusionOk="0" h="6819" w="836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264" y="6554"/>
                  </a:lnTo>
                  <a:lnTo>
                    <a:pt x="264" y="6642"/>
                  </a:lnTo>
                  <a:lnTo>
                    <a:pt x="352" y="6730"/>
                  </a:lnTo>
                  <a:lnTo>
                    <a:pt x="440" y="6818"/>
                  </a:lnTo>
                  <a:lnTo>
                    <a:pt x="704" y="6818"/>
                  </a:lnTo>
                  <a:lnTo>
                    <a:pt x="792" y="6730"/>
                  </a:lnTo>
                  <a:lnTo>
                    <a:pt x="836" y="6642"/>
                  </a:lnTo>
                  <a:lnTo>
                    <a:pt x="836" y="6511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140625" y="3521175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220" y="0"/>
                  </a:moveTo>
                  <a:lnTo>
                    <a:pt x="132" y="88"/>
                  </a:lnTo>
                  <a:lnTo>
                    <a:pt x="44" y="176"/>
                  </a:lnTo>
                  <a:lnTo>
                    <a:pt x="44" y="264"/>
                  </a:lnTo>
                  <a:lnTo>
                    <a:pt x="0" y="6730"/>
                  </a:lnTo>
                  <a:lnTo>
                    <a:pt x="44" y="6862"/>
                  </a:lnTo>
                  <a:lnTo>
                    <a:pt x="88" y="6950"/>
                  </a:lnTo>
                  <a:lnTo>
                    <a:pt x="220" y="7038"/>
                  </a:lnTo>
                  <a:lnTo>
                    <a:pt x="440" y="7038"/>
                  </a:lnTo>
                  <a:lnTo>
                    <a:pt x="528" y="6950"/>
                  </a:lnTo>
                  <a:lnTo>
                    <a:pt x="616" y="6862"/>
                  </a:lnTo>
                  <a:lnTo>
                    <a:pt x="616" y="6730"/>
                  </a:lnTo>
                  <a:lnTo>
                    <a:pt x="660" y="308"/>
                  </a:lnTo>
                  <a:lnTo>
                    <a:pt x="616" y="176"/>
                  </a:lnTo>
                  <a:lnTo>
                    <a:pt x="572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205500" y="3505775"/>
              <a:ext cx="20925" cy="202375"/>
            </a:xfrm>
            <a:custGeom>
              <a:rect b="b" l="l" r="r" t="t"/>
              <a:pathLst>
                <a:path extrusionOk="0" h="8095" w="837">
                  <a:moveTo>
                    <a:pt x="309" y="0"/>
                  </a:moveTo>
                  <a:lnTo>
                    <a:pt x="221" y="88"/>
                  </a:lnTo>
                  <a:lnTo>
                    <a:pt x="177" y="176"/>
                  </a:lnTo>
                  <a:lnTo>
                    <a:pt x="133" y="308"/>
                  </a:lnTo>
                  <a:lnTo>
                    <a:pt x="221" y="2156"/>
                  </a:lnTo>
                  <a:lnTo>
                    <a:pt x="221" y="4047"/>
                  </a:lnTo>
                  <a:lnTo>
                    <a:pt x="133" y="5895"/>
                  </a:lnTo>
                  <a:lnTo>
                    <a:pt x="1" y="7786"/>
                  </a:lnTo>
                  <a:lnTo>
                    <a:pt x="1" y="7874"/>
                  </a:lnTo>
                  <a:lnTo>
                    <a:pt x="45" y="8006"/>
                  </a:lnTo>
                  <a:lnTo>
                    <a:pt x="133" y="8050"/>
                  </a:lnTo>
                  <a:lnTo>
                    <a:pt x="265" y="8094"/>
                  </a:lnTo>
                  <a:lnTo>
                    <a:pt x="397" y="8094"/>
                  </a:lnTo>
                  <a:lnTo>
                    <a:pt x="484" y="8006"/>
                  </a:lnTo>
                  <a:lnTo>
                    <a:pt x="528" y="7962"/>
                  </a:lnTo>
                  <a:lnTo>
                    <a:pt x="572" y="7830"/>
                  </a:lnTo>
                  <a:lnTo>
                    <a:pt x="748" y="5939"/>
                  </a:lnTo>
                  <a:lnTo>
                    <a:pt x="792" y="4047"/>
                  </a:lnTo>
                  <a:lnTo>
                    <a:pt x="836" y="2156"/>
                  </a:lnTo>
                  <a:lnTo>
                    <a:pt x="748" y="264"/>
                  </a:lnTo>
                  <a:lnTo>
                    <a:pt x="704" y="176"/>
                  </a:lnTo>
                  <a:lnTo>
                    <a:pt x="660" y="44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253900" y="3518975"/>
              <a:ext cx="23100" cy="211150"/>
            </a:xfrm>
            <a:custGeom>
              <a:rect b="b" l="l" r="r" t="t"/>
              <a:pathLst>
                <a:path extrusionOk="0" h="8446" w="924">
                  <a:moveTo>
                    <a:pt x="396" y="0"/>
                  </a:moveTo>
                  <a:lnTo>
                    <a:pt x="264" y="44"/>
                  </a:lnTo>
                  <a:lnTo>
                    <a:pt x="220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276"/>
                  </a:lnTo>
                  <a:lnTo>
                    <a:pt x="308" y="2287"/>
                  </a:lnTo>
                  <a:lnTo>
                    <a:pt x="308" y="3255"/>
                  </a:lnTo>
                  <a:lnTo>
                    <a:pt x="308" y="4223"/>
                  </a:lnTo>
                  <a:lnTo>
                    <a:pt x="176" y="6202"/>
                  </a:lnTo>
                  <a:lnTo>
                    <a:pt x="0" y="8138"/>
                  </a:lnTo>
                  <a:lnTo>
                    <a:pt x="0" y="8226"/>
                  </a:lnTo>
                  <a:lnTo>
                    <a:pt x="44" y="8358"/>
                  </a:lnTo>
                  <a:lnTo>
                    <a:pt x="176" y="8402"/>
                  </a:lnTo>
                  <a:lnTo>
                    <a:pt x="264" y="8446"/>
                  </a:lnTo>
                  <a:lnTo>
                    <a:pt x="396" y="8446"/>
                  </a:lnTo>
                  <a:lnTo>
                    <a:pt x="484" y="8358"/>
                  </a:lnTo>
                  <a:lnTo>
                    <a:pt x="572" y="8270"/>
                  </a:lnTo>
                  <a:lnTo>
                    <a:pt x="616" y="8182"/>
                  </a:lnTo>
                  <a:lnTo>
                    <a:pt x="792" y="6202"/>
                  </a:lnTo>
                  <a:lnTo>
                    <a:pt x="880" y="4223"/>
                  </a:lnTo>
                  <a:lnTo>
                    <a:pt x="924" y="3255"/>
                  </a:lnTo>
                  <a:lnTo>
                    <a:pt x="880" y="2244"/>
                  </a:lnTo>
                  <a:lnTo>
                    <a:pt x="836" y="1232"/>
                  </a:lnTo>
                  <a:lnTo>
                    <a:pt x="748" y="264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320975" y="3501375"/>
              <a:ext cx="22025" cy="194675"/>
            </a:xfrm>
            <a:custGeom>
              <a:rect b="b" l="l" r="r" t="t"/>
              <a:pathLst>
                <a:path extrusionOk="0" h="7787" w="881">
                  <a:moveTo>
                    <a:pt x="132" y="0"/>
                  </a:moveTo>
                  <a:lnTo>
                    <a:pt x="44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176" y="2112"/>
                  </a:lnTo>
                  <a:lnTo>
                    <a:pt x="264" y="3871"/>
                  </a:lnTo>
                  <a:lnTo>
                    <a:pt x="264" y="5675"/>
                  </a:lnTo>
                  <a:lnTo>
                    <a:pt x="220" y="7434"/>
                  </a:lnTo>
                  <a:lnTo>
                    <a:pt x="220" y="7566"/>
                  </a:lnTo>
                  <a:lnTo>
                    <a:pt x="264" y="7654"/>
                  </a:lnTo>
                  <a:lnTo>
                    <a:pt x="352" y="7742"/>
                  </a:lnTo>
                  <a:lnTo>
                    <a:pt x="484" y="7786"/>
                  </a:lnTo>
                  <a:lnTo>
                    <a:pt x="616" y="7742"/>
                  </a:lnTo>
                  <a:lnTo>
                    <a:pt x="704" y="7698"/>
                  </a:lnTo>
                  <a:lnTo>
                    <a:pt x="792" y="7610"/>
                  </a:lnTo>
                  <a:lnTo>
                    <a:pt x="792" y="7478"/>
                  </a:lnTo>
                  <a:lnTo>
                    <a:pt x="880" y="5675"/>
                  </a:lnTo>
                  <a:lnTo>
                    <a:pt x="836" y="3871"/>
                  </a:lnTo>
                  <a:lnTo>
                    <a:pt x="748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9"/>
          <p:cNvGrpSpPr/>
          <p:nvPr/>
        </p:nvGrpSpPr>
        <p:grpSpPr>
          <a:xfrm>
            <a:off x="4659075" y="658090"/>
            <a:ext cx="1768476" cy="512617"/>
            <a:chOff x="1432400" y="3472775"/>
            <a:chExt cx="910600" cy="263950"/>
          </a:xfrm>
        </p:grpSpPr>
        <p:sp>
          <p:nvSpPr>
            <p:cNvPr id="252" name="Google Shape;252;p9"/>
            <p:cNvSpPr/>
            <p:nvPr/>
          </p:nvSpPr>
          <p:spPr>
            <a:xfrm>
              <a:off x="1432400" y="3483775"/>
              <a:ext cx="16525" cy="201275"/>
            </a:xfrm>
            <a:custGeom>
              <a:rect b="b" l="l" r="r" t="t"/>
              <a:pathLst>
                <a:path extrusionOk="0" h="8051" w="661">
                  <a:moveTo>
                    <a:pt x="177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89" y="7742"/>
                  </a:lnTo>
                  <a:lnTo>
                    <a:pt x="89" y="7874"/>
                  </a:lnTo>
                  <a:lnTo>
                    <a:pt x="177" y="7962"/>
                  </a:lnTo>
                  <a:lnTo>
                    <a:pt x="265" y="8006"/>
                  </a:lnTo>
                  <a:lnTo>
                    <a:pt x="397" y="8050"/>
                  </a:lnTo>
                  <a:lnTo>
                    <a:pt x="485" y="8006"/>
                  </a:lnTo>
                  <a:lnTo>
                    <a:pt x="572" y="7962"/>
                  </a:lnTo>
                  <a:lnTo>
                    <a:pt x="660" y="7874"/>
                  </a:lnTo>
                  <a:lnTo>
                    <a:pt x="660" y="7742"/>
                  </a:lnTo>
                  <a:lnTo>
                    <a:pt x="616" y="308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474200" y="3492575"/>
              <a:ext cx="16525" cy="181475"/>
            </a:xfrm>
            <a:custGeom>
              <a:rect b="b" l="l" r="r" t="t"/>
              <a:pathLst>
                <a:path extrusionOk="0" h="7259" w="661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44" y="6995"/>
                  </a:lnTo>
                  <a:lnTo>
                    <a:pt x="88" y="7083"/>
                  </a:lnTo>
                  <a:lnTo>
                    <a:pt x="132" y="7170"/>
                  </a:lnTo>
                  <a:lnTo>
                    <a:pt x="220" y="7258"/>
                  </a:lnTo>
                  <a:lnTo>
                    <a:pt x="484" y="7258"/>
                  </a:lnTo>
                  <a:lnTo>
                    <a:pt x="572" y="7170"/>
                  </a:lnTo>
                  <a:lnTo>
                    <a:pt x="616" y="7083"/>
                  </a:lnTo>
                  <a:lnTo>
                    <a:pt x="660" y="6951"/>
                  </a:lnTo>
                  <a:lnTo>
                    <a:pt x="572" y="308"/>
                  </a:lnTo>
                  <a:lnTo>
                    <a:pt x="572" y="176"/>
                  </a:lnTo>
                  <a:lnTo>
                    <a:pt x="484" y="88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518175" y="3496975"/>
              <a:ext cx="15425" cy="239750"/>
            </a:xfrm>
            <a:custGeom>
              <a:rect b="b" l="l" r="r" t="t"/>
              <a:pathLst>
                <a:path extrusionOk="0" h="9590" w="617">
                  <a:moveTo>
                    <a:pt x="221" y="0"/>
                  </a:moveTo>
                  <a:lnTo>
                    <a:pt x="89" y="88"/>
                  </a:lnTo>
                  <a:lnTo>
                    <a:pt x="45" y="176"/>
                  </a:lnTo>
                  <a:lnTo>
                    <a:pt x="1" y="308"/>
                  </a:lnTo>
                  <a:lnTo>
                    <a:pt x="1" y="9282"/>
                  </a:lnTo>
                  <a:lnTo>
                    <a:pt x="45" y="9414"/>
                  </a:lnTo>
                  <a:lnTo>
                    <a:pt x="89" y="9502"/>
                  </a:lnTo>
                  <a:lnTo>
                    <a:pt x="177" y="9546"/>
                  </a:lnTo>
                  <a:lnTo>
                    <a:pt x="309" y="9590"/>
                  </a:lnTo>
                  <a:lnTo>
                    <a:pt x="441" y="9546"/>
                  </a:lnTo>
                  <a:lnTo>
                    <a:pt x="529" y="9502"/>
                  </a:lnTo>
                  <a:lnTo>
                    <a:pt x="573" y="9414"/>
                  </a:lnTo>
                  <a:lnTo>
                    <a:pt x="617" y="9282"/>
                  </a:lnTo>
                  <a:lnTo>
                    <a:pt x="617" y="308"/>
                  </a:lnTo>
                  <a:lnTo>
                    <a:pt x="573" y="176"/>
                  </a:lnTo>
                  <a:lnTo>
                    <a:pt x="529" y="88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559975" y="3494775"/>
              <a:ext cx="17625" cy="199075"/>
            </a:xfrm>
            <a:custGeom>
              <a:rect b="b" l="l" r="r" t="t"/>
              <a:pathLst>
                <a:path extrusionOk="0" h="7963" w="705">
                  <a:moveTo>
                    <a:pt x="264" y="0"/>
                  </a:moveTo>
                  <a:lnTo>
                    <a:pt x="176" y="88"/>
                  </a:lnTo>
                  <a:lnTo>
                    <a:pt x="88" y="176"/>
                  </a:lnTo>
                  <a:lnTo>
                    <a:pt x="88" y="308"/>
                  </a:lnTo>
                  <a:lnTo>
                    <a:pt x="132" y="2112"/>
                  </a:lnTo>
                  <a:lnTo>
                    <a:pt x="132" y="3959"/>
                  </a:lnTo>
                  <a:lnTo>
                    <a:pt x="88" y="5807"/>
                  </a:lnTo>
                  <a:lnTo>
                    <a:pt x="0" y="7654"/>
                  </a:lnTo>
                  <a:lnTo>
                    <a:pt x="44" y="7742"/>
                  </a:lnTo>
                  <a:lnTo>
                    <a:pt x="88" y="7874"/>
                  </a:lnTo>
                  <a:lnTo>
                    <a:pt x="176" y="7918"/>
                  </a:lnTo>
                  <a:lnTo>
                    <a:pt x="308" y="7962"/>
                  </a:lnTo>
                  <a:lnTo>
                    <a:pt x="440" y="7918"/>
                  </a:lnTo>
                  <a:lnTo>
                    <a:pt x="528" y="7874"/>
                  </a:lnTo>
                  <a:lnTo>
                    <a:pt x="572" y="7786"/>
                  </a:lnTo>
                  <a:lnTo>
                    <a:pt x="616" y="7654"/>
                  </a:lnTo>
                  <a:lnTo>
                    <a:pt x="660" y="5807"/>
                  </a:lnTo>
                  <a:lnTo>
                    <a:pt x="704" y="3959"/>
                  </a:lnTo>
                  <a:lnTo>
                    <a:pt x="704" y="2112"/>
                  </a:lnTo>
                  <a:lnTo>
                    <a:pt x="704" y="264"/>
                  </a:lnTo>
                  <a:lnTo>
                    <a:pt x="660" y="176"/>
                  </a:lnTo>
                  <a:lnTo>
                    <a:pt x="572" y="88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614950" y="3472775"/>
              <a:ext cx="26425" cy="214475"/>
            </a:xfrm>
            <a:custGeom>
              <a:rect b="b" l="l" r="r" t="t"/>
              <a:pathLst>
                <a:path extrusionOk="0" h="8579" w="1057">
                  <a:moveTo>
                    <a:pt x="265" y="1"/>
                  </a:moveTo>
                  <a:lnTo>
                    <a:pt x="133" y="45"/>
                  </a:lnTo>
                  <a:lnTo>
                    <a:pt x="45" y="133"/>
                  </a:lnTo>
                  <a:lnTo>
                    <a:pt x="1" y="221"/>
                  </a:lnTo>
                  <a:lnTo>
                    <a:pt x="1" y="352"/>
                  </a:lnTo>
                  <a:lnTo>
                    <a:pt x="133" y="1320"/>
                  </a:lnTo>
                  <a:lnTo>
                    <a:pt x="265" y="2288"/>
                  </a:lnTo>
                  <a:lnTo>
                    <a:pt x="353" y="3300"/>
                  </a:lnTo>
                  <a:lnTo>
                    <a:pt x="441" y="4267"/>
                  </a:lnTo>
                  <a:lnTo>
                    <a:pt x="485" y="5279"/>
                  </a:lnTo>
                  <a:lnTo>
                    <a:pt x="485" y="6247"/>
                  </a:lnTo>
                  <a:lnTo>
                    <a:pt x="441" y="7259"/>
                  </a:lnTo>
                  <a:lnTo>
                    <a:pt x="397" y="8270"/>
                  </a:lnTo>
                  <a:lnTo>
                    <a:pt x="441" y="8358"/>
                  </a:lnTo>
                  <a:lnTo>
                    <a:pt x="485" y="8446"/>
                  </a:lnTo>
                  <a:lnTo>
                    <a:pt x="573" y="8534"/>
                  </a:lnTo>
                  <a:lnTo>
                    <a:pt x="705" y="8578"/>
                  </a:lnTo>
                  <a:lnTo>
                    <a:pt x="837" y="8534"/>
                  </a:lnTo>
                  <a:lnTo>
                    <a:pt x="925" y="8490"/>
                  </a:lnTo>
                  <a:lnTo>
                    <a:pt x="968" y="8402"/>
                  </a:lnTo>
                  <a:lnTo>
                    <a:pt x="1012" y="8270"/>
                  </a:lnTo>
                  <a:lnTo>
                    <a:pt x="1056" y="7259"/>
                  </a:lnTo>
                  <a:lnTo>
                    <a:pt x="1056" y="6291"/>
                  </a:lnTo>
                  <a:lnTo>
                    <a:pt x="1056" y="5279"/>
                  </a:lnTo>
                  <a:lnTo>
                    <a:pt x="1012" y="4267"/>
                  </a:lnTo>
                  <a:lnTo>
                    <a:pt x="968" y="3256"/>
                  </a:lnTo>
                  <a:lnTo>
                    <a:pt x="881" y="2244"/>
                  </a:lnTo>
                  <a:lnTo>
                    <a:pt x="749" y="1232"/>
                  </a:lnTo>
                  <a:lnTo>
                    <a:pt x="617" y="265"/>
                  </a:lnTo>
                  <a:lnTo>
                    <a:pt x="573" y="133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656750" y="3492575"/>
              <a:ext cx="23125" cy="238650"/>
            </a:xfrm>
            <a:custGeom>
              <a:rect b="b" l="l" r="r" t="t"/>
              <a:pathLst>
                <a:path extrusionOk="0" h="9546" w="925">
                  <a:moveTo>
                    <a:pt x="264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200"/>
                  </a:lnTo>
                  <a:lnTo>
                    <a:pt x="308" y="4091"/>
                  </a:lnTo>
                  <a:lnTo>
                    <a:pt x="308" y="5939"/>
                  </a:lnTo>
                  <a:lnTo>
                    <a:pt x="220" y="7830"/>
                  </a:lnTo>
                  <a:lnTo>
                    <a:pt x="176" y="7962"/>
                  </a:lnTo>
                  <a:lnTo>
                    <a:pt x="176" y="8094"/>
                  </a:lnTo>
                  <a:lnTo>
                    <a:pt x="660" y="9546"/>
                  </a:lnTo>
                  <a:lnTo>
                    <a:pt x="792" y="8138"/>
                  </a:lnTo>
                  <a:lnTo>
                    <a:pt x="880" y="7127"/>
                  </a:lnTo>
                  <a:lnTo>
                    <a:pt x="924" y="6159"/>
                  </a:lnTo>
                  <a:lnTo>
                    <a:pt x="924" y="5147"/>
                  </a:lnTo>
                  <a:lnTo>
                    <a:pt x="924" y="4179"/>
                  </a:lnTo>
                  <a:lnTo>
                    <a:pt x="880" y="3212"/>
                  </a:lnTo>
                  <a:lnTo>
                    <a:pt x="836" y="2200"/>
                  </a:lnTo>
                  <a:lnTo>
                    <a:pt x="748" y="1232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709525" y="3496975"/>
              <a:ext cx="17625" cy="210075"/>
            </a:xfrm>
            <a:custGeom>
              <a:rect b="b" l="l" r="r" t="t"/>
              <a:pathLst>
                <a:path extrusionOk="0" h="8403" w="705">
                  <a:moveTo>
                    <a:pt x="265" y="0"/>
                  </a:moveTo>
                  <a:lnTo>
                    <a:pt x="177" y="88"/>
                  </a:lnTo>
                  <a:lnTo>
                    <a:pt x="133" y="176"/>
                  </a:lnTo>
                  <a:lnTo>
                    <a:pt x="89" y="308"/>
                  </a:lnTo>
                  <a:lnTo>
                    <a:pt x="1" y="8094"/>
                  </a:lnTo>
                  <a:lnTo>
                    <a:pt x="45" y="8182"/>
                  </a:lnTo>
                  <a:lnTo>
                    <a:pt x="89" y="8314"/>
                  </a:lnTo>
                  <a:lnTo>
                    <a:pt x="177" y="8358"/>
                  </a:lnTo>
                  <a:lnTo>
                    <a:pt x="309" y="8402"/>
                  </a:lnTo>
                  <a:lnTo>
                    <a:pt x="441" y="8358"/>
                  </a:lnTo>
                  <a:lnTo>
                    <a:pt x="529" y="8314"/>
                  </a:lnTo>
                  <a:lnTo>
                    <a:pt x="573" y="8226"/>
                  </a:lnTo>
                  <a:lnTo>
                    <a:pt x="617" y="8094"/>
                  </a:lnTo>
                  <a:lnTo>
                    <a:pt x="705" y="308"/>
                  </a:lnTo>
                  <a:lnTo>
                    <a:pt x="661" y="176"/>
                  </a:lnTo>
                  <a:lnTo>
                    <a:pt x="617" y="88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750225" y="3501375"/>
              <a:ext cx="22025" cy="196875"/>
            </a:xfrm>
            <a:custGeom>
              <a:rect b="b" l="l" r="r" t="t"/>
              <a:pathLst>
                <a:path extrusionOk="0" h="7875" w="881">
                  <a:moveTo>
                    <a:pt x="308" y="0"/>
                  </a:moveTo>
                  <a:lnTo>
                    <a:pt x="176" y="44"/>
                  </a:ln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32" y="2112"/>
                  </a:lnTo>
                  <a:lnTo>
                    <a:pt x="220" y="3915"/>
                  </a:lnTo>
                  <a:lnTo>
                    <a:pt x="264" y="5763"/>
                  </a:lnTo>
                  <a:lnTo>
                    <a:pt x="308" y="7566"/>
                  </a:lnTo>
                  <a:lnTo>
                    <a:pt x="308" y="7698"/>
                  </a:lnTo>
                  <a:lnTo>
                    <a:pt x="396" y="7786"/>
                  </a:lnTo>
                  <a:lnTo>
                    <a:pt x="484" y="7830"/>
                  </a:lnTo>
                  <a:lnTo>
                    <a:pt x="616" y="7874"/>
                  </a:lnTo>
                  <a:lnTo>
                    <a:pt x="704" y="7830"/>
                  </a:lnTo>
                  <a:lnTo>
                    <a:pt x="792" y="7786"/>
                  </a:lnTo>
                  <a:lnTo>
                    <a:pt x="880" y="7698"/>
                  </a:lnTo>
                  <a:lnTo>
                    <a:pt x="880" y="7566"/>
                  </a:lnTo>
                  <a:lnTo>
                    <a:pt x="880" y="5719"/>
                  </a:lnTo>
                  <a:lnTo>
                    <a:pt x="792" y="3915"/>
                  </a:lnTo>
                  <a:lnTo>
                    <a:pt x="748" y="2068"/>
                  </a:lnTo>
                  <a:lnTo>
                    <a:pt x="616" y="264"/>
                  </a:lnTo>
                  <a:lnTo>
                    <a:pt x="572" y="132"/>
                  </a:lnTo>
                  <a:lnTo>
                    <a:pt x="528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1799700" y="3536550"/>
              <a:ext cx="18725" cy="170500"/>
            </a:xfrm>
            <a:custGeom>
              <a:rect b="b" l="l" r="r" t="t"/>
              <a:pathLst>
                <a:path extrusionOk="0" h="6820" w="749">
                  <a:moveTo>
                    <a:pt x="133" y="1"/>
                  </a:moveTo>
                  <a:lnTo>
                    <a:pt x="45" y="89"/>
                  </a:lnTo>
                  <a:lnTo>
                    <a:pt x="1" y="177"/>
                  </a:lnTo>
                  <a:lnTo>
                    <a:pt x="1" y="309"/>
                  </a:lnTo>
                  <a:lnTo>
                    <a:pt x="177" y="6511"/>
                  </a:lnTo>
                  <a:lnTo>
                    <a:pt x="177" y="6643"/>
                  </a:lnTo>
                  <a:lnTo>
                    <a:pt x="265" y="6731"/>
                  </a:lnTo>
                  <a:lnTo>
                    <a:pt x="353" y="6775"/>
                  </a:lnTo>
                  <a:lnTo>
                    <a:pt x="485" y="6819"/>
                  </a:lnTo>
                  <a:lnTo>
                    <a:pt x="573" y="6775"/>
                  </a:lnTo>
                  <a:lnTo>
                    <a:pt x="705" y="6731"/>
                  </a:lnTo>
                  <a:lnTo>
                    <a:pt x="749" y="6599"/>
                  </a:lnTo>
                  <a:lnTo>
                    <a:pt x="749" y="6511"/>
                  </a:lnTo>
                  <a:lnTo>
                    <a:pt x="573" y="265"/>
                  </a:lnTo>
                  <a:lnTo>
                    <a:pt x="573" y="177"/>
                  </a:lnTo>
                  <a:lnTo>
                    <a:pt x="485" y="89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1860200" y="3499175"/>
              <a:ext cx="24200" cy="199075"/>
            </a:xfrm>
            <a:custGeom>
              <a:rect b="b" l="l" r="r" t="t"/>
              <a:pathLst>
                <a:path extrusionOk="0" h="7963" w="968">
                  <a:moveTo>
                    <a:pt x="132" y="0"/>
                  </a:moveTo>
                  <a:lnTo>
                    <a:pt x="44" y="88"/>
                  </a:lnTo>
                  <a:lnTo>
                    <a:pt x="0" y="220"/>
                  </a:lnTo>
                  <a:lnTo>
                    <a:pt x="0" y="308"/>
                  </a:lnTo>
                  <a:lnTo>
                    <a:pt x="220" y="2156"/>
                  </a:lnTo>
                  <a:lnTo>
                    <a:pt x="308" y="3959"/>
                  </a:lnTo>
                  <a:lnTo>
                    <a:pt x="352" y="5807"/>
                  </a:lnTo>
                  <a:lnTo>
                    <a:pt x="352" y="7654"/>
                  </a:lnTo>
                  <a:lnTo>
                    <a:pt x="352" y="7742"/>
                  </a:lnTo>
                  <a:lnTo>
                    <a:pt x="440" y="7874"/>
                  </a:lnTo>
                  <a:lnTo>
                    <a:pt x="528" y="7918"/>
                  </a:lnTo>
                  <a:lnTo>
                    <a:pt x="616" y="7962"/>
                  </a:lnTo>
                  <a:lnTo>
                    <a:pt x="660" y="7962"/>
                  </a:lnTo>
                  <a:lnTo>
                    <a:pt x="748" y="7918"/>
                  </a:lnTo>
                  <a:lnTo>
                    <a:pt x="836" y="7874"/>
                  </a:lnTo>
                  <a:lnTo>
                    <a:pt x="924" y="7786"/>
                  </a:lnTo>
                  <a:lnTo>
                    <a:pt x="924" y="7654"/>
                  </a:lnTo>
                  <a:lnTo>
                    <a:pt x="968" y="5807"/>
                  </a:lnTo>
                  <a:lnTo>
                    <a:pt x="924" y="3959"/>
                  </a:lnTo>
                  <a:lnTo>
                    <a:pt x="792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938275" y="3499175"/>
              <a:ext cx="18725" cy="172675"/>
            </a:xfrm>
            <a:custGeom>
              <a:rect b="b" l="l" r="r" t="t"/>
              <a:pathLst>
                <a:path extrusionOk="0" h="6907" w="749">
                  <a:moveTo>
                    <a:pt x="176" y="0"/>
                  </a:moveTo>
                  <a:lnTo>
                    <a:pt x="88" y="88"/>
                  </a:lnTo>
                  <a:lnTo>
                    <a:pt x="44" y="176"/>
                  </a:lnTo>
                  <a:lnTo>
                    <a:pt x="0" y="308"/>
                  </a:lnTo>
                  <a:lnTo>
                    <a:pt x="176" y="6599"/>
                  </a:lnTo>
                  <a:lnTo>
                    <a:pt x="176" y="6731"/>
                  </a:lnTo>
                  <a:lnTo>
                    <a:pt x="264" y="6819"/>
                  </a:lnTo>
                  <a:lnTo>
                    <a:pt x="352" y="6863"/>
                  </a:lnTo>
                  <a:lnTo>
                    <a:pt x="484" y="6906"/>
                  </a:lnTo>
                  <a:lnTo>
                    <a:pt x="572" y="6863"/>
                  </a:lnTo>
                  <a:lnTo>
                    <a:pt x="660" y="6819"/>
                  </a:lnTo>
                  <a:lnTo>
                    <a:pt x="748" y="6731"/>
                  </a:lnTo>
                  <a:lnTo>
                    <a:pt x="748" y="6599"/>
                  </a:lnTo>
                  <a:lnTo>
                    <a:pt x="616" y="264"/>
                  </a:lnTo>
                  <a:lnTo>
                    <a:pt x="572" y="176"/>
                  </a:lnTo>
                  <a:lnTo>
                    <a:pt x="528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2008650" y="3472775"/>
              <a:ext cx="18725" cy="200175"/>
            </a:xfrm>
            <a:custGeom>
              <a:rect b="b" l="l" r="r" t="t"/>
              <a:pathLst>
                <a:path extrusionOk="0" h="8007" w="749">
                  <a:moveTo>
                    <a:pt x="177" y="1"/>
                  </a:moveTo>
                  <a:lnTo>
                    <a:pt x="89" y="89"/>
                  </a:lnTo>
                  <a:lnTo>
                    <a:pt x="1" y="177"/>
                  </a:lnTo>
                  <a:lnTo>
                    <a:pt x="1" y="308"/>
                  </a:lnTo>
                  <a:lnTo>
                    <a:pt x="89" y="2156"/>
                  </a:lnTo>
                  <a:lnTo>
                    <a:pt x="133" y="4004"/>
                  </a:lnTo>
                  <a:lnTo>
                    <a:pt x="133" y="5851"/>
                  </a:lnTo>
                  <a:lnTo>
                    <a:pt x="89" y="7699"/>
                  </a:lnTo>
                  <a:lnTo>
                    <a:pt x="133" y="7831"/>
                  </a:lnTo>
                  <a:lnTo>
                    <a:pt x="177" y="7919"/>
                  </a:lnTo>
                  <a:lnTo>
                    <a:pt x="265" y="8006"/>
                  </a:lnTo>
                  <a:lnTo>
                    <a:pt x="529" y="8006"/>
                  </a:lnTo>
                  <a:lnTo>
                    <a:pt x="617" y="7919"/>
                  </a:lnTo>
                  <a:lnTo>
                    <a:pt x="660" y="7831"/>
                  </a:lnTo>
                  <a:lnTo>
                    <a:pt x="704" y="7743"/>
                  </a:lnTo>
                  <a:lnTo>
                    <a:pt x="748" y="5851"/>
                  </a:lnTo>
                  <a:lnTo>
                    <a:pt x="748" y="4004"/>
                  </a:lnTo>
                  <a:lnTo>
                    <a:pt x="704" y="2156"/>
                  </a:lnTo>
                  <a:lnTo>
                    <a:pt x="617" y="265"/>
                  </a:lnTo>
                  <a:lnTo>
                    <a:pt x="573" y="177"/>
                  </a:lnTo>
                  <a:lnTo>
                    <a:pt x="485" y="4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2065850" y="3507975"/>
              <a:ext cx="20900" cy="170475"/>
            </a:xfrm>
            <a:custGeom>
              <a:rect b="b" l="l" r="r" t="t"/>
              <a:pathLst>
                <a:path extrusionOk="0" h="6819" w="836">
                  <a:moveTo>
                    <a:pt x="176" y="0"/>
                  </a:moveTo>
                  <a:lnTo>
                    <a:pt x="88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264" y="6554"/>
                  </a:lnTo>
                  <a:lnTo>
                    <a:pt x="264" y="6642"/>
                  </a:lnTo>
                  <a:lnTo>
                    <a:pt x="352" y="6730"/>
                  </a:lnTo>
                  <a:lnTo>
                    <a:pt x="440" y="6818"/>
                  </a:lnTo>
                  <a:lnTo>
                    <a:pt x="704" y="6818"/>
                  </a:lnTo>
                  <a:lnTo>
                    <a:pt x="792" y="6730"/>
                  </a:lnTo>
                  <a:lnTo>
                    <a:pt x="836" y="6642"/>
                  </a:lnTo>
                  <a:lnTo>
                    <a:pt x="836" y="6511"/>
                  </a:lnTo>
                  <a:lnTo>
                    <a:pt x="572" y="264"/>
                  </a:lnTo>
                  <a:lnTo>
                    <a:pt x="572" y="176"/>
                  </a:lnTo>
                  <a:lnTo>
                    <a:pt x="484" y="4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2140625" y="3521175"/>
              <a:ext cx="16525" cy="175975"/>
            </a:xfrm>
            <a:custGeom>
              <a:rect b="b" l="l" r="r" t="t"/>
              <a:pathLst>
                <a:path extrusionOk="0" h="7039" w="661">
                  <a:moveTo>
                    <a:pt x="220" y="0"/>
                  </a:moveTo>
                  <a:lnTo>
                    <a:pt x="132" y="88"/>
                  </a:lnTo>
                  <a:lnTo>
                    <a:pt x="44" y="176"/>
                  </a:lnTo>
                  <a:lnTo>
                    <a:pt x="44" y="264"/>
                  </a:lnTo>
                  <a:lnTo>
                    <a:pt x="0" y="6730"/>
                  </a:lnTo>
                  <a:lnTo>
                    <a:pt x="44" y="6862"/>
                  </a:lnTo>
                  <a:lnTo>
                    <a:pt x="88" y="6950"/>
                  </a:lnTo>
                  <a:lnTo>
                    <a:pt x="220" y="7038"/>
                  </a:lnTo>
                  <a:lnTo>
                    <a:pt x="440" y="7038"/>
                  </a:lnTo>
                  <a:lnTo>
                    <a:pt x="528" y="6950"/>
                  </a:lnTo>
                  <a:lnTo>
                    <a:pt x="616" y="6862"/>
                  </a:lnTo>
                  <a:lnTo>
                    <a:pt x="616" y="6730"/>
                  </a:lnTo>
                  <a:lnTo>
                    <a:pt x="660" y="308"/>
                  </a:lnTo>
                  <a:lnTo>
                    <a:pt x="616" y="176"/>
                  </a:lnTo>
                  <a:lnTo>
                    <a:pt x="572" y="88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205500" y="3505775"/>
              <a:ext cx="20925" cy="202375"/>
            </a:xfrm>
            <a:custGeom>
              <a:rect b="b" l="l" r="r" t="t"/>
              <a:pathLst>
                <a:path extrusionOk="0" h="8095" w="837">
                  <a:moveTo>
                    <a:pt x="309" y="0"/>
                  </a:moveTo>
                  <a:lnTo>
                    <a:pt x="221" y="88"/>
                  </a:lnTo>
                  <a:lnTo>
                    <a:pt x="177" y="176"/>
                  </a:lnTo>
                  <a:lnTo>
                    <a:pt x="133" y="308"/>
                  </a:lnTo>
                  <a:lnTo>
                    <a:pt x="221" y="2156"/>
                  </a:lnTo>
                  <a:lnTo>
                    <a:pt x="221" y="4047"/>
                  </a:lnTo>
                  <a:lnTo>
                    <a:pt x="133" y="5895"/>
                  </a:lnTo>
                  <a:lnTo>
                    <a:pt x="1" y="7786"/>
                  </a:lnTo>
                  <a:lnTo>
                    <a:pt x="1" y="7874"/>
                  </a:lnTo>
                  <a:lnTo>
                    <a:pt x="45" y="8006"/>
                  </a:lnTo>
                  <a:lnTo>
                    <a:pt x="133" y="8050"/>
                  </a:lnTo>
                  <a:lnTo>
                    <a:pt x="265" y="8094"/>
                  </a:lnTo>
                  <a:lnTo>
                    <a:pt x="397" y="8094"/>
                  </a:lnTo>
                  <a:lnTo>
                    <a:pt x="484" y="8006"/>
                  </a:lnTo>
                  <a:lnTo>
                    <a:pt x="528" y="7962"/>
                  </a:lnTo>
                  <a:lnTo>
                    <a:pt x="572" y="7830"/>
                  </a:lnTo>
                  <a:lnTo>
                    <a:pt x="748" y="5939"/>
                  </a:lnTo>
                  <a:lnTo>
                    <a:pt x="792" y="4047"/>
                  </a:lnTo>
                  <a:lnTo>
                    <a:pt x="836" y="2156"/>
                  </a:lnTo>
                  <a:lnTo>
                    <a:pt x="748" y="264"/>
                  </a:lnTo>
                  <a:lnTo>
                    <a:pt x="704" y="176"/>
                  </a:lnTo>
                  <a:lnTo>
                    <a:pt x="660" y="44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253900" y="3518975"/>
              <a:ext cx="23100" cy="211150"/>
            </a:xfrm>
            <a:custGeom>
              <a:rect b="b" l="l" r="r" t="t"/>
              <a:pathLst>
                <a:path extrusionOk="0" h="8446" w="924">
                  <a:moveTo>
                    <a:pt x="396" y="0"/>
                  </a:moveTo>
                  <a:lnTo>
                    <a:pt x="264" y="44"/>
                  </a:lnTo>
                  <a:lnTo>
                    <a:pt x="220" y="88"/>
                  </a:lnTo>
                  <a:lnTo>
                    <a:pt x="132" y="220"/>
                  </a:lnTo>
                  <a:lnTo>
                    <a:pt x="132" y="308"/>
                  </a:lnTo>
                  <a:lnTo>
                    <a:pt x="264" y="1276"/>
                  </a:lnTo>
                  <a:lnTo>
                    <a:pt x="308" y="2287"/>
                  </a:lnTo>
                  <a:lnTo>
                    <a:pt x="308" y="3255"/>
                  </a:lnTo>
                  <a:lnTo>
                    <a:pt x="308" y="4223"/>
                  </a:lnTo>
                  <a:lnTo>
                    <a:pt x="176" y="6202"/>
                  </a:lnTo>
                  <a:lnTo>
                    <a:pt x="0" y="8138"/>
                  </a:lnTo>
                  <a:lnTo>
                    <a:pt x="0" y="8226"/>
                  </a:lnTo>
                  <a:lnTo>
                    <a:pt x="44" y="8358"/>
                  </a:lnTo>
                  <a:lnTo>
                    <a:pt x="176" y="8402"/>
                  </a:lnTo>
                  <a:lnTo>
                    <a:pt x="264" y="8446"/>
                  </a:lnTo>
                  <a:lnTo>
                    <a:pt x="396" y="8446"/>
                  </a:lnTo>
                  <a:lnTo>
                    <a:pt x="484" y="8358"/>
                  </a:lnTo>
                  <a:lnTo>
                    <a:pt x="572" y="8270"/>
                  </a:lnTo>
                  <a:lnTo>
                    <a:pt x="616" y="8182"/>
                  </a:lnTo>
                  <a:lnTo>
                    <a:pt x="792" y="6202"/>
                  </a:lnTo>
                  <a:lnTo>
                    <a:pt x="880" y="4223"/>
                  </a:lnTo>
                  <a:lnTo>
                    <a:pt x="924" y="3255"/>
                  </a:lnTo>
                  <a:lnTo>
                    <a:pt x="880" y="2244"/>
                  </a:lnTo>
                  <a:lnTo>
                    <a:pt x="836" y="1232"/>
                  </a:lnTo>
                  <a:lnTo>
                    <a:pt x="748" y="264"/>
                  </a:lnTo>
                  <a:lnTo>
                    <a:pt x="704" y="132"/>
                  </a:lnTo>
                  <a:lnTo>
                    <a:pt x="616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2320975" y="3501375"/>
              <a:ext cx="22025" cy="194675"/>
            </a:xfrm>
            <a:custGeom>
              <a:rect b="b" l="l" r="r" t="t"/>
              <a:pathLst>
                <a:path extrusionOk="0" h="7787" w="881">
                  <a:moveTo>
                    <a:pt x="132" y="0"/>
                  </a:moveTo>
                  <a:lnTo>
                    <a:pt x="44" y="88"/>
                  </a:lnTo>
                  <a:lnTo>
                    <a:pt x="0" y="176"/>
                  </a:lnTo>
                  <a:lnTo>
                    <a:pt x="0" y="308"/>
                  </a:lnTo>
                  <a:lnTo>
                    <a:pt x="176" y="2112"/>
                  </a:lnTo>
                  <a:lnTo>
                    <a:pt x="264" y="3871"/>
                  </a:lnTo>
                  <a:lnTo>
                    <a:pt x="264" y="5675"/>
                  </a:lnTo>
                  <a:lnTo>
                    <a:pt x="220" y="7434"/>
                  </a:lnTo>
                  <a:lnTo>
                    <a:pt x="220" y="7566"/>
                  </a:lnTo>
                  <a:lnTo>
                    <a:pt x="264" y="7654"/>
                  </a:lnTo>
                  <a:lnTo>
                    <a:pt x="352" y="7742"/>
                  </a:lnTo>
                  <a:lnTo>
                    <a:pt x="484" y="7786"/>
                  </a:lnTo>
                  <a:lnTo>
                    <a:pt x="616" y="7742"/>
                  </a:lnTo>
                  <a:lnTo>
                    <a:pt x="704" y="7698"/>
                  </a:lnTo>
                  <a:lnTo>
                    <a:pt x="792" y="7610"/>
                  </a:lnTo>
                  <a:lnTo>
                    <a:pt x="792" y="7478"/>
                  </a:lnTo>
                  <a:lnTo>
                    <a:pt x="880" y="5675"/>
                  </a:lnTo>
                  <a:lnTo>
                    <a:pt x="836" y="3871"/>
                  </a:lnTo>
                  <a:lnTo>
                    <a:pt x="748" y="2068"/>
                  </a:lnTo>
                  <a:lnTo>
                    <a:pt x="572" y="220"/>
                  </a:lnTo>
                  <a:lnTo>
                    <a:pt x="572" y="132"/>
                  </a:lnTo>
                  <a:lnTo>
                    <a:pt x="484" y="4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/>
          <p:nvPr/>
        </p:nvSpPr>
        <p:spPr>
          <a:xfrm>
            <a:off x="0" y="0"/>
            <a:ext cx="9163800" cy="5143500"/>
          </a:xfrm>
          <a:prstGeom prst="rect">
            <a:avLst/>
          </a:prstGeom>
          <a:solidFill>
            <a:srgbClr val="161616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 txBox="1"/>
          <p:nvPr>
            <p:ph type="title"/>
          </p:nvPr>
        </p:nvSpPr>
        <p:spPr>
          <a:xfrm>
            <a:off x="2066700" y="1026500"/>
            <a:ext cx="5010600" cy="31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2" name="Google Shape;272;p10"/>
          <p:cNvGrpSpPr/>
          <p:nvPr/>
        </p:nvGrpSpPr>
        <p:grpSpPr>
          <a:xfrm>
            <a:off x="3802502" y="-694025"/>
            <a:ext cx="1538950" cy="1538950"/>
            <a:chOff x="1395025" y="1326150"/>
            <a:chExt cx="902875" cy="902875"/>
          </a:xfrm>
        </p:grpSpPr>
        <p:sp>
          <p:nvSpPr>
            <p:cNvPr id="273" name="Google Shape;273;p10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10"/>
          <p:cNvGrpSpPr/>
          <p:nvPr/>
        </p:nvGrpSpPr>
        <p:grpSpPr>
          <a:xfrm rot="5400000">
            <a:off x="4191041" y="4015312"/>
            <a:ext cx="761901" cy="1956979"/>
            <a:chOff x="255700" y="1352525"/>
            <a:chExt cx="351950" cy="904000"/>
          </a:xfrm>
        </p:grpSpPr>
        <p:sp>
          <p:nvSpPr>
            <p:cNvPr id="290" name="Google Shape;290;p10"/>
            <p:cNvSpPr/>
            <p:nvPr/>
          </p:nvSpPr>
          <p:spPr>
            <a:xfrm>
              <a:off x="415175" y="1353625"/>
              <a:ext cx="63800" cy="901800"/>
            </a:xfrm>
            <a:custGeom>
              <a:rect b="b" l="l" r="r" t="t"/>
              <a:pathLst>
                <a:path extrusionOk="0" h="36072" w="2552">
                  <a:moveTo>
                    <a:pt x="1936" y="1"/>
                  </a:moveTo>
                  <a:lnTo>
                    <a:pt x="1936" y="2156"/>
                  </a:lnTo>
                  <a:lnTo>
                    <a:pt x="1848" y="4312"/>
                  </a:lnTo>
                  <a:lnTo>
                    <a:pt x="1716" y="6731"/>
                  </a:lnTo>
                  <a:lnTo>
                    <a:pt x="1540" y="8842"/>
                  </a:lnTo>
                  <a:lnTo>
                    <a:pt x="1188" y="12361"/>
                  </a:lnTo>
                  <a:lnTo>
                    <a:pt x="924" y="14605"/>
                  </a:lnTo>
                  <a:lnTo>
                    <a:pt x="748" y="16188"/>
                  </a:lnTo>
                  <a:lnTo>
                    <a:pt x="572" y="18388"/>
                  </a:lnTo>
                  <a:lnTo>
                    <a:pt x="484" y="20279"/>
                  </a:lnTo>
                  <a:lnTo>
                    <a:pt x="440" y="21775"/>
                  </a:lnTo>
                  <a:lnTo>
                    <a:pt x="440" y="22963"/>
                  </a:lnTo>
                  <a:lnTo>
                    <a:pt x="440" y="23095"/>
                  </a:lnTo>
                  <a:lnTo>
                    <a:pt x="396" y="25866"/>
                  </a:lnTo>
                  <a:lnTo>
                    <a:pt x="308" y="28945"/>
                  </a:lnTo>
                  <a:lnTo>
                    <a:pt x="176" y="32332"/>
                  </a:lnTo>
                  <a:lnTo>
                    <a:pt x="0" y="36027"/>
                  </a:lnTo>
                  <a:lnTo>
                    <a:pt x="616" y="36071"/>
                  </a:lnTo>
                  <a:lnTo>
                    <a:pt x="792" y="32376"/>
                  </a:lnTo>
                  <a:lnTo>
                    <a:pt x="880" y="28945"/>
                  </a:lnTo>
                  <a:lnTo>
                    <a:pt x="968" y="25866"/>
                  </a:lnTo>
                  <a:lnTo>
                    <a:pt x="1056" y="23095"/>
                  </a:lnTo>
                  <a:lnTo>
                    <a:pt x="1056" y="22963"/>
                  </a:lnTo>
                  <a:lnTo>
                    <a:pt x="1056" y="21819"/>
                  </a:lnTo>
                  <a:lnTo>
                    <a:pt x="1100" y="20279"/>
                  </a:lnTo>
                  <a:lnTo>
                    <a:pt x="1188" y="18432"/>
                  </a:lnTo>
                  <a:lnTo>
                    <a:pt x="1364" y="16232"/>
                  </a:lnTo>
                  <a:lnTo>
                    <a:pt x="1540" y="14649"/>
                  </a:lnTo>
                  <a:lnTo>
                    <a:pt x="1804" y="12405"/>
                  </a:lnTo>
                  <a:lnTo>
                    <a:pt x="2156" y="8930"/>
                  </a:lnTo>
                  <a:lnTo>
                    <a:pt x="2288" y="6775"/>
                  </a:lnTo>
                  <a:lnTo>
                    <a:pt x="2464" y="4356"/>
                  </a:lnTo>
                  <a:lnTo>
                    <a:pt x="2508" y="2200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463550" y="1352525"/>
              <a:ext cx="75900" cy="902900"/>
            </a:xfrm>
            <a:custGeom>
              <a:rect b="b" l="l" r="r" t="t"/>
              <a:pathLst>
                <a:path extrusionOk="0" h="36116" w="3036">
                  <a:moveTo>
                    <a:pt x="1936" y="1"/>
                  </a:moveTo>
                  <a:lnTo>
                    <a:pt x="1320" y="133"/>
                  </a:lnTo>
                  <a:lnTo>
                    <a:pt x="1628" y="1628"/>
                  </a:lnTo>
                  <a:lnTo>
                    <a:pt x="1892" y="3168"/>
                  </a:lnTo>
                  <a:lnTo>
                    <a:pt x="2068" y="4707"/>
                  </a:lnTo>
                  <a:lnTo>
                    <a:pt x="2244" y="6247"/>
                  </a:lnTo>
                  <a:lnTo>
                    <a:pt x="2376" y="7787"/>
                  </a:lnTo>
                  <a:lnTo>
                    <a:pt x="2420" y="9326"/>
                  </a:lnTo>
                  <a:lnTo>
                    <a:pt x="2420" y="10866"/>
                  </a:lnTo>
                  <a:lnTo>
                    <a:pt x="2420" y="12405"/>
                  </a:lnTo>
                  <a:lnTo>
                    <a:pt x="2332" y="14033"/>
                  </a:lnTo>
                  <a:lnTo>
                    <a:pt x="2200" y="15573"/>
                  </a:lnTo>
                  <a:lnTo>
                    <a:pt x="1980" y="17112"/>
                  </a:lnTo>
                  <a:lnTo>
                    <a:pt x="1760" y="18828"/>
                  </a:lnTo>
                  <a:lnTo>
                    <a:pt x="1452" y="21423"/>
                  </a:lnTo>
                  <a:lnTo>
                    <a:pt x="1012" y="25030"/>
                  </a:lnTo>
                  <a:lnTo>
                    <a:pt x="617" y="28681"/>
                  </a:lnTo>
                  <a:lnTo>
                    <a:pt x="309" y="32376"/>
                  </a:lnTo>
                  <a:lnTo>
                    <a:pt x="1" y="36071"/>
                  </a:lnTo>
                  <a:lnTo>
                    <a:pt x="617" y="36115"/>
                  </a:lnTo>
                  <a:lnTo>
                    <a:pt x="880" y="32420"/>
                  </a:lnTo>
                  <a:lnTo>
                    <a:pt x="1232" y="28725"/>
                  </a:lnTo>
                  <a:lnTo>
                    <a:pt x="1584" y="25074"/>
                  </a:lnTo>
                  <a:lnTo>
                    <a:pt x="2024" y="21511"/>
                  </a:lnTo>
                  <a:lnTo>
                    <a:pt x="2376" y="18916"/>
                  </a:lnTo>
                  <a:lnTo>
                    <a:pt x="2596" y="17156"/>
                  </a:lnTo>
                  <a:lnTo>
                    <a:pt x="2772" y="15617"/>
                  </a:lnTo>
                  <a:lnTo>
                    <a:pt x="2904" y="14077"/>
                  </a:lnTo>
                  <a:lnTo>
                    <a:pt x="2992" y="12449"/>
                  </a:lnTo>
                  <a:lnTo>
                    <a:pt x="3036" y="10866"/>
                  </a:lnTo>
                  <a:lnTo>
                    <a:pt x="3036" y="9326"/>
                  </a:lnTo>
                  <a:lnTo>
                    <a:pt x="2948" y="7743"/>
                  </a:lnTo>
                  <a:lnTo>
                    <a:pt x="2860" y="6203"/>
                  </a:lnTo>
                  <a:lnTo>
                    <a:pt x="2684" y="4620"/>
                  </a:lnTo>
                  <a:lnTo>
                    <a:pt x="2464" y="3080"/>
                  </a:lnTo>
                  <a:lnTo>
                    <a:pt x="2200" y="1540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544925" y="1353625"/>
              <a:ext cx="62725" cy="901800"/>
            </a:xfrm>
            <a:custGeom>
              <a:rect b="b" l="l" r="r" t="t"/>
              <a:pathLst>
                <a:path extrusionOk="0" h="36072" w="2509">
                  <a:moveTo>
                    <a:pt x="441" y="1"/>
                  </a:moveTo>
                  <a:lnTo>
                    <a:pt x="353" y="1056"/>
                  </a:lnTo>
                  <a:lnTo>
                    <a:pt x="265" y="2112"/>
                  </a:lnTo>
                  <a:lnTo>
                    <a:pt x="221" y="3168"/>
                  </a:lnTo>
                  <a:lnTo>
                    <a:pt x="265" y="4224"/>
                  </a:lnTo>
                  <a:lnTo>
                    <a:pt x="309" y="5279"/>
                  </a:lnTo>
                  <a:lnTo>
                    <a:pt x="397" y="6291"/>
                  </a:lnTo>
                  <a:lnTo>
                    <a:pt x="529" y="7303"/>
                  </a:lnTo>
                  <a:lnTo>
                    <a:pt x="661" y="8315"/>
                  </a:lnTo>
                  <a:lnTo>
                    <a:pt x="837" y="9150"/>
                  </a:lnTo>
                  <a:lnTo>
                    <a:pt x="1013" y="9898"/>
                  </a:lnTo>
                  <a:lnTo>
                    <a:pt x="1364" y="11130"/>
                  </a:lnTo>
                  <a:lnTo>
                    <a:pt x="1628" y="12098"/>
                  </a:lnTo>
                  <a:lnTo>
                    <a:pt x="1804" y="13021"/>
                  </a:lnTo>
                  <a:lnTo>
                    <a:pt x="1892" y="13461"/>
                  </a:lnTo>
                  <a:lnTo>
                    <a:pt x="1892" y="13989"/>
                  </a:lnTo>
                  <a:lnTo>
                    <a:pt x="1892" y="14517"/>
                  </a:lnTo>
                  <a:lnTo>
                    <a:pt x="1848" y="15089"/>
                  </a:lnTo>
                  <a:lnTo>
                    <a:pt x="1804" y="15705"/>
                  </a:lnTo>
                  <a:lnTo>
                    <a:pt x="1672" y="16232"/>
                  </a:lnTo>
                  <a:lnTo>
                    <a:pt x="1452" y="17244"/>
                  </a:lnTo>
                  <a:lnTo>
                    <a:pt x="1101" y="18608"/>
                  </a:lnTo>
                  <a:lnTo>
                    <a:pt x="925" y="19532"/>
                  </a:lnTo>
                  <a:lnTo>
                    <a:pt x="793" y="20587"/>
                  </a:lnTo>
                  <a:lnTo>
                    <a:pt x="661" y="21863"/>
                  </a:lnTo>
                  <a:lnTo>
                    <a:pt x="573" y="22963"/>
                  </a:lnTo>
                  <a:lnTo>
                    <a:pt x="573" y="24634"/>
                  </a:lnTo>
                  <a:lnTo>
                    <a:pt x="573" y="24766"/>
                  </a:lnTo>
                  <a:lnTo>
                    <a:pt x="529" y="27230"/>
                  </a:lnTo>
                  <a:lnTo>
                    <a:pt x="441" y="29957"/>
                  </a:lnTo>
                  <a:lnTo>
                    <a:pt x="265" y="32904"/>
                  </a:lnTo>
                  <a:lnTo>
                    <a:pt x="1" y="36027"/>
                  </a:lnTo>
                  <a:lnTo>
                    <a:pt x="617" y="36071"/>
                  </a:lnTo>
                  <a:lnTo>
                    <a:pt x="837" y="32948"/>
                  </a:lnTo>
                  <a:lnTo>
                    <a:pt x="1013" y="30001"/>
                  </a:lnTo>
                  <a:lnTo>
                    <a:pt x="1145" y="27274"/>
                  </a:lnTo>
                  <a:lnTo>
                    <a:pt x="1145" y="24766"/>
                  </a:lnTo>
                  <a:lnTo>
                    <a:pt x="1145" y="24634"/>
                  </a:lnTo>
                  <a:lnTo>
                    <a:pt x="1189" y="23007"/>
                  </a:lnTo>
                  <a:lnTo>
                    <a:pt x="1233" y="21907"/>
                  </a:lnTo>
                  <a:lnTo>
                    <a:pt x="1364" y="20675"/>
                  </a:lnTo>
                  <a:lnTo>
                    <a:pt x="1540" y="19620"/>
                  </a:lnTo>
                  <a:lnTo>
                    <a:pt x="1672" y="18740"/>
                  </a:lnTo>
                  <a:lnTo>
                    <a:pt x="2024" y="17376"/>
                  </a:lnTo>
                  <a:lnTo>
                    <a:pt x="2288" y="16364"/>
                  </a:lnTo>
                  <a:lnTo>
                    <a:pt x="2376" y="15793"/>
                  </a:lnTo>
                  <a:lnTo>
                    <a:pt x="2464" y="15177"/>
                  </a:lnTo>
                  <a:lnTo>
                    <a:pt x="2508" y="14517"/>
                  </a:lnTo>
                  <a:lnTo>
                    <a:pt x="2508" y="13945"/>
                  </a:lnTo>
                  <a:lnTo>
                    <a:pt x="2464" y="13417"/>
                  </a:lnTo>
                  <a:lnTo>
                    <a:pt x="2420" y="12933"/>
                  </a:lnTo>
                  <a:lnTo>
                    <a:pt x="2200" y="11966"/>
                  </a:lnTo>
                  <a:lnTo>
                    <a:pt x="1936" y="10998"/>
                  </a:lnTo>
                  <a:lnTo>
                    <a:pt x="1584" y="9722"/>
                  </a:lnTo>
                  <a:lnTo>
                    <a:pt x="1452" y="9018"/>
                  </a:lnTo>
                  <a:lnTo>
                    <a:pt x="1276" y="8227"/>
                  </a:lnTo>
                  <a:lnTo>
                    <a:pt x="1101" y="7215"/>
                  </a:lnTo>
                  <a:lnTo>
                    <a:pt x="969" y="6247"/>
                  </a:lnTo>
                  <a:lnTo>
                    <a:pt x="881" y="5235"/>
                  </a:lnTo>
                  <a:lnTo>
                    <a:pt x="837" y="4224"/>
                  </a:lnTo>
                  <a:lnTo>
                    <a:pt x="837" y="3168"/>
                  </a:lnTo>
                  <a:lnTo>
                    <a:pt x="881" y="2156"/>
                  </a:lnTo>
                  <a:lnTo>
                    <a:pt x="925" y="1100"/>
                  </a:lnTo>
                  <a:lnTo>
                    <a:pt x="1057" y="45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59075" y="1352525"/>
              <a:ext cx="56125" cy="904000"/>
            </a:xfrm>
            <a:custGeom>
              <a:rect b="b" l="l" r="r" t="t"/>
              <a:pathLst>
                <a:path extrusionOk="0" h="36160" w="2245">
                  <a:moveTo>
                    <a:pt x="1628" y="1"/>
                  </a:moveTo>
                  <a:lnTo>
                    <a:pt x="1408" y="1364"/>
                  </a:lnTo>
                  <a:lnTo>
                    <a:pt x="1188" y="2772"/>
                  </a:lnTo>
                  <a:lnTo>
                    <a:pt x="1012" y="4136"/>
                  </a:lnTo>
                  <a:lnTo>
                    <a:pt x="881" y="5543"/>
                  </a:lnTo>
                  <a:lnTo>
                    <a:pt x="793" y="6599"/>
                  </a:lnTo>
                  <a:lnTo>
                    <a:pt x="793" y="7523"/>
                  </a:lnTo>
                  <a:lnTo>
                    <a:pt x="793" y="9194"/>
                  </a:lnTo>
                  <a:lnTo>
                    <a:pt x="793" y="10734"/>
                  </a:lnTo>
                  <a:lnTo>
                    <a:pt x="749" y="12933"/>
                  </a:lnTo>
                  <a:lnTo>
                    <a:pt x="705" y="15265"/>
                  </a:lnTo>
                  <a:lnTo>
                    <a:pt x="573" y="16892"/>
                  </a:lnTo>
                  <a:lnTo>
                    <a:pt x="485" y="18652"/>
                  </a:lnTo>
                  <a:lnTo>
                    <a:pt x="441" y="19752"/>
                  </a:lnTo>
                  <a:lnTo>
                    <a:pt x="441" y="21071"/>
                  </a:lnTo>
                  <a:lnTo>
                    <a:pt x="485" y="23007"/>
                  </a:lnTo>
                  <a:lnTo>
                    <a:pt x="573" y="25778"/>
                  </a:lnTo>
                  <a:lnTo>
                    <a:pt x="617" y="27318"/>
                  </a:lnTo>
                  <a:lnTo>
                    <a:pt x="661" y="28901"/>
                  </a:lnTo>
                  <a:lnTo>
                    <a:pt x="661" y="30221"/>
                  </a:lnTo>
                  <a:lnTo>
                    <a:pt x="661" y="31409"/>
                  </a:lnTo>
                  <a:lnTo>
                    <a:pt x="573" y="32640"/>
                  </a:lnTo>
                  <a:lnTo>
                    <a:pt x="353" y="34356"/>
                  </a:lnTo>
                  <a:lnTo>
                    <a:pt x="1" y="36027"/>
                  </a:lnTo>
                  <a:lnTo>
                    <a:pt x="617" y="36159"/>
                  </a:lnTo>
                  <a:lnTo>
                    <a:pt x="925" y="34444"/>
                  </a:lnTo>
                  <a:lnTo>
                    <a:pt x="1144" y="32684"/>
                  </a:lnTo>
                  <a:lnTo>
                    <a:pt x="1232" y="31453"/>
                  </a:lnTo>
                  <a:lnTo>
                    <a:pt x="1276" y="30265"/>
                  </a:lnTo>
                  <a:lnTo>
                    <a:pt x="1232" y="28901"/>
                  </a:lnTo>
                  <a:lnTo>
                    <a:pt x="1188" y="27318"/>
                  </a:lnTo>
                  <a:lnTo>
                    <a:pt x="1144" y="25734"/>
                  </a:lnTo>
                  <a:lnTo>
                    <a:pt x="1056" y="23007"/>
                  </a:lnTo>
                  <a:lnTo>
                    <a:pt x="1056" y="21071"/>
                  </a:lnTo>
                  <a:lnTo>
                    <a:pt x="1056" y="19752"/>
                  </a:lnTo>
                  <a:lnTo>
                    <a:pt x="1100" y="18696"/>
                  </a:lnTo>
                  <a:lnTo>
                    <a:pt x="1188" y="16936"/>
                  </a:lnTo>
                  <a:lnTo>
                    <a:pt x="1276" y="15265"/>
                  </a:lnTo>
                  <a:lnTo>
                    <a:pt x="1364" y="12933"/>
                  </a:lnTo>
                  <a:lnTo>
                    <a:pt x="1408" y="10734"/>
                  </a:lnTo>
                  <a:lnTo>
                    <a:pt x="1364" y="9194"/>
                  </a:lnTo>
                  <a:lnTo>
                    <a:pt x="1364" y="7523"/>
                  </a:lnTo>
                  <a:lnTo>
                    <a:pt x="1408" y="6643"/>
                  </a:lnTo>
                  <a:lnTo>
                    <a:pt x="1496" y="5587"/>
                  </a:lnTo>
                  <a:lnTo>
                    <a:pt x="1628" y="4224"/>
                  </a:lnTo>
                  <a:lnTo>
                    <a:pt x="1760" y="2816"/>
                  </a:lnTo>
                  <a:lnTo>
                    <a:pt x="1980" y="1452"/>
                  </a:lnTo>
                  <a:lnTo>
                    <a:pt x="2244" y="133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311800" y="1353625"/>
              <a:ext cx="42900" cy="901800"/>
            </a:xfrm>
            <a:custGeom>
              <a:rect b="b" l="l" r="r" t="t"/>
              <a:pathLst>
                <a:path extrusionOk="0" h="36072" w="1716">
                  <a:moveTo>
                    <a:pt x="1100" y="1"/>
                  </a:moveTo>
                  <a:lnTo>
                    <a:pt x="1100" y="4707"/>
                  </a:lnTo>
                  <a:lnTo>
                    <a:pt x="1100" y="8754"/>
                  </a:lnTo>
                  <a:lnTo>
                    <a:pt x="1056" y="10162"/>
                  </a:lnTo>
                  <a:lnTo>
                    <a:pt x="1012" y="11394"/>
                  </a:lnTo>
                  <a:lnTo>
                    <a:pt x="880" y="12889"/>
                  </a:lnTo>
                  <a:lnTo>
                    <a:pt x="748" y="14033"/>
                  </a:lnTo>
                  <a:lnTo>
                    <a:pt x="616" y="14913"/>
                  </a:lnTo>
                  <a:lnTo>
                    <a:pt x="484" y="15661"/>
                  </a:lnTo>
                  <a:lnTo>
                    <a:pt x="352" y="16320"/>
                  </a:lnTo>
                  <a:lnTo>
                    <a:pt x="220" y="17068"/>
                  </a:lnTo>
                  <a:lnTo>
                    <a:pt x="88" y="17948"/>
                  </a:lnTo>
                  <a:lnTo>
                    <a:pt x="44" y="19048"/>
                  </a:lnTo>
                  <a:lnTo>
                    <a:pt x="0" y="20675"/>
                  </a:lnTo>
                  <a:lnTo>
                    <a:pt x="44" y="22039"/>
                  </a:lnTo>
                  <a:lnTo>
                    <a:pt x="132" y="23271"/>
                  </a:lnTo>
                  <a:lnTo>
                    <a:pt x="264" y="24502"/>
                  </a:lnTo>
                  <a:lnTo>
                    <a:pt x="440" y="25646"/>
                  </a:lnTo>
                  <a:lnTo>
                    <a:pt x="528" y="26922"/>
                  </a:lnTo>
                  <a:lnTo>
                    <a:pt x="660" y="28461"/>
                  </a:lnTo>
                  <a:lnTo>
                    <a:pt x="660" y="30265"/>
                  </a:lnTo>
                  <a:lnTo>
                    <a:pt x="660" y="31716"/>
                  </a:lnTo>
                  <a:lnTo>
                    <a:pt x="572" y="33168"/>
                  </a:lnTo>
                  <a:lnTo>
                    <a:pt x="484" y="34620"/>
                  </a:lnTo>
                  <a:lnTo>
                    <a:pt x="352" y="36027"/>
                  </a:lnTo>
                  <a:lnTo>
                    <a:pt x="968" y="36071"/>
                  </a:lnTo>
                  <a:lnTo>
                    <a:pt x="1100" y="34664"/>
                  </a:lnTo>
                  <a:lnTo>
                    <a:pt x="1188" y="33212"/>
                  </a:lnTo>
                  <a:lnTo>
                    <a:pt x="1276" y="31716"/>
                  </a:lnTo>
                  <a:lnTo>
                    <a:pt x="1276" y="30265"/>
                  </a:lnTo>
                  <a:lnTo>
                    <a:pt x="1232" y="28417"/>
                  </a:lnTo>
                  <a:lnTo>
                    <a:pt x="1144" y="26878"/>
                  </a:lnTo>
                  <a:lnTo>
                    <a:pt x="1012" y="25602"/>
                  </a:lnTo>
                  <a:lnTo>
                    <a:pt x="880" y="24414"/>
                  </a:lnTo>
                  <a:lnTo>
                    <a:pt x="748" y="23227"/>
                  </a:lnTo>
                  <a:lnTo>
                    <a:pt x="616" y="21995"/>
                  </a:lnTo>
                  <a:lnTo>
                    <a:pt x="572" y="20675"/>
                  </a:lnTo>
                  <a:lnTo>
                    <a:pt x="616" y="19092"/>
                  </a:lnTo>
                  <a:lnTo>
                    <a:pt x="704" y="17992"/>
                  </a:lnTo>
                  <a:lnTo>
                    <a:pt x="792" y="17156"/>
                  </a:lnTo>
                  <a:lnTo>
                    <a:pt x="924" y="16452"/>
                  </a:lnTo>
                  <a:lnTo>
                    <a:pt x="1056" y="15793"/>
                  </a:lnTo>
                  <a:lnTo>
                    <a:pt x="1232" y="15001"/>
                  </a:lnTo>
                  <a:lnTo>
                    <a:pt x="1364" y="14121"/>
                  </a:lnTo>
                  <a:lnTo>
                    <a:pt x="1496" y="12933"/>
                  </a:lnTo>
                  <a:lnTo>
                    <a:pt x="1584" y="11438"/>
                  </a:lnTo>
                  <a:lnTo>
                    <a:pt x="1628" y="10206"/>
                  </a:lnTo>
                  <a:lnTo>
                    <a:pt x="1672" y="8754"/>
                  </a:lnTo>
                  <a:lnTo>
                    <a:pt x="1716" y="4751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255700" y="1353625"/>
              <a:ext cx="40725" cy="902900"/>
            </a:xfrm>
            <a:custGeom>
              <a:rect b="b" l="l" r="r" t="t"/>
              <a:pathLst>
                <a:path extrusionOk="0" h="36116" w="1629">
                  <a:moveTo>
                    <a:pt x="705" y="1"/>
                  </a:moveTo>
                  <a:lnTo>
                    <a:pt x="133" y="45"/>
                  </a:lnTo>
                  <a:lnTo>
                    <a:pt x="441" y="4180"/>
                  </a:lnTo>
                  <a:lnTo>
                    <a:pt x="573" y="5939"/>
                  </a:lnTo>
                  <a:lnTo>
                    <a:pt x="661" y="8139"/>
                  </a:lnTo>
                  <a:lnTo>
                    <a:pt x="793" y="10910"/>
                  </a:lnTo>
                  <a:lnTo>
                    <a:pt x="881" y="14473"/>
                  </a:lnTo>
                  <a:lnTo>
                    <a:pt x="1013" y="21511"/>
                  </a:lnTo>
                  <a:lnTo>
                    <a:pt x="1013" y="23930"/>
                  </a:lnTo>
                  <a:lnTo>
                    <a:pt x="969" y="25910"/>
                  </a:lnTo>
                  <a:lnTo>
                    <a:pt x="837" y="28461"/>
                  </a:lnTo>
                  <a:lnTo>
                    <a:pt x="617" y="30969"/>
                  </a:lnTo>
                  <a:lnTo>
                    <a:pt x="353" y="33520"/>
                  </a:lnTo>
                  <a:lnTo>
                    <a:pt x="1" y="36027"/>
                  </a:lnTo>
                  <a:lnTo>
                    <a:pt x="617" y="36115"/>
                  </a:lnTo>
                  <a:lnTo>
                    <a:pt x="969" y="33564"/>
                  </a:lnTo>
                  <a:lnTo>
                    <a:pt x="1232" y="31057"/>
                  </a:lnTo>
                  <a:lnTo>
                    <a:pt x="1452" y="28505"/>
                  </a:lnTo>
                  <a:lnTo>
                    <a:pt x="1584" y="25954"/>
                  </a:lnTo>
                  <a:lnTo>
                    <a:pt x="1628" y="23974"/>
                  </a:lnTo>
                  <a:lnTo>
                    <a:pt x="1628" y="21511"/>
                  </a:lnTo>
                  <a:lnTo>
                    <a:pt x="1452" y="14429"/>
                  </a:lnTo>
                  <a:lnTo>
                    <a:pt x="1364" y="10910"/>
                  </a:lnTo>
                  <a:lnTo>
                    <a:pt x="1276" y="8139"/>
                  </a:lnTo>
                  <a:lnTo>
                    <a:pt x="1145" y="5939"/>
                  </a:lnTo>
                  <a:lnTo>
                    <a:pt x="1057" y="4136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b="1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dium.com/@andywanghvac/a-gentle-introduction-to-batch-processing-in-keras-ec9290febb73" TargetMode="External"/><Relationship Id="rId4" Type="http://schemas.openxmlformats.org/officeDocument/2006/relationships/hyperlink" Target="https://medium.com/swlh/logistic-regression-for-image-classification-e15d0ae59ce9" TargetMode="External"/><Relationship Id="rId5" Type="http://schemas.openxmlformats.org/officeDocument/2006/relationships/hyperlink" Target="https://towardsdatascience.com/how-to-cluster-images-based-on-visual-similarity-cd6e7209fe34" TargetMode="External"/><Relationship Id="rId6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1"/>
          <p:cNvSpPr txBox="1"/>
          <p:nvPr>
            <p:ph idx="4294967295" type="ctrTitle"/>
          </p:nvPr>
        </p:nvSpPr>
        <p:spPr>
          <a:xfrm>
            <a:off x="1537800" y="470125"/>
            <a:ext cx="6068400" cy="11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</a:t>
            </a:r>
            <a:r>
              <a:rPr lang="en"/>
              <a:t>Identification</a:t>
            </a:r>
            <a:r>
              <a:rPr lang="en"/>
              <a:t>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Combat </a:t>
            </a:r>
            <a:r>
              <a:rPr lang="en">
                <a:solidFill>
                  <a:schemeClr val="dk2"/>
                </a:solidFill>
              </a:rPr>
              <a:t>Human </a:t>
            </a:r>
            <a:r>
              <a:rPr lang="en">
                <a:solidFill>
                  <a:schemeClr val="dk2"/>
                </a:solidFill>
              </a:rPr>
              <a:t>Trafficking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6" name="Google Shape;1176;p41"/>
          <p:cNvSpPr txBox="1"/>
          <p:nvPr>
            <p:ph idx="4294967295" type="subTitle"/>
          </p:nvPr>
        </p:nvSpPr>
        <p:spPr>
          <a:xfrm>
            <a:off x="1537800" y="233385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Open Sans ExtraBold"/>
                <a:ea typeface="Open Sans ExtraBold"/>
                <a:cs typeface="Open Sans ExtraBold"/>
                <a:sym typeface="Open Sans ExtraBold"/>
              </a:rPr>
              <a:t>Project 5</a:t>
            </a:r>
            <a:endParaRPr sz="24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177" name="Google Shape;1177;p41"/>
          <p:cNvSpPr txBox="1"/>
          <p:nvPr/>
        </p:nvSpPr>
        <p:spPr>
          <a:xfrm>
            <a:off x="1537800" y="2962300"/>
            <a:ext cx="452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Amy Giver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Caleb Thomas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Grace Chang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Aderinsola Gilbert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human trafficking risk management" id="1178" name="Google Shape;1178;p41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3784074" y="1570225"/>
            <a:ext cx="5359927" cy="35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CLUSTERs</a:t>
            </a:r>
            <a:endParaRPr/>
          </a:p>
        </p:txBody>
      </p:sp>
      <p:pic>
        <p:nvPicPr>
          <p:cNvPr id="1258" name="Google Shape;12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17725"/>
            <a:ext cx="788314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50"/>
          <p:cNvSpPr/>
          <p:nvPr/>
        </p:nvSpPr>
        <p:spPr>
          <a:xfrm>
            <a:off x="4945750" y="1757250"/>
            <a:ext cx="1002000" cy="222600"/>
          </a:xfrm>
          <a:prstGeom prst="rect">
            <a:avLst/>
          </a:prstGeom>
          <a:solidFill>
            <a:srgbClr val="437E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50"/>
          <p:cNvSpPr txBox="1"/>
          <p:nvPr/>
        </p:nvSpPr>
        <p:spPr>
          <a:xfrm>
            <a:off x="4882150" y="1683900"/>
            <a:ext cx="12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Load Images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CLUSTERs</a:t>
            </a:r>
            <a:endParaRPr/>
          </a:p>
        </p:txBody>
      </p:sp>
      <p:pic>
        <p:nvPicPr>
          <p:cNvPr id="1266" name="Google Shape;12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626" y="925550"/>
            <a:ext cx="4912749" cy="42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2"/>
          <p:cNvSpPr txBox="1"/>
          <p:nvPr>
            <p:ph idx="4" type="title"/>
          </p:nvPr>
        </p:nvSpPr>
        <p:spPr>
          <a:xfrm>
            <a:off x="6232550" y="1758575"/>
            <a:ext cx="16287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 layers</a:t>
            </a:r>
            <a:endParaRPr/>
          </a:p>
        </p:txBody>
      </p:sp>
      <p:sp>
        <p:nvSpPr>
          <p:cNvPr id="1272" name="Google Shape;1272;p52"/>
          <p:cNvSpPr txBox="1"/>
          <p:nvPr>
            <p:ph type="title"/>
          </p:nvPr>
        </p:nvSpPr>
        <p:spPr>
          <a:xfrm>
            <a:off x="1282750" y="1758575"/>
            <a:ext cx="16287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layer</a:t>
            </a:r>
            <a:endParaRPr/>
          </a:p>
        </p:txBody>
      </p:sp>
      <p:sp>
        <p:nvSpPr>
          <p:cNvPr id="1273" name="Google Shape;1273;p52"/>
          <p:cNvSpPr txBox="1"/>
          <p:nvPr>
            <p:ph idx="2" type="title"/>
          </p:nvPr>
        </p:nvSpPr>
        <p:spPr>
          <a:xfrm>
            <a:off x="3757650" y="1758575"/>
            <a:ext cx="16287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augmentation</a:t>
            </a:r>
            <a:endParaRPr sz="2200"/>
          </a:p>
        </p:txBody>
      </p:sp>
      <p:sp>
        <p:nvSpPr>
          <p:cNvPr id="1274" name="Google Shape;1274;p52"/>
          <p:cNvSpPr txBox="1"/>
          <p:nvPr>
            <p:ph idx="1" type="subTitle"/>
          </p:nvPr>
        </p:nvSpPr>
        <p:spPr>
          <a:xfrm>
            <a:off x="3696900" y="2429472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 images, flip images, crop images...</a:t>
            </a:r>
            <a:endParaRPr/>
          </a:p>
        </p:txBody>
      </p:sp>
      <p:sp>
        <p:nvSpPr>
          <p:cNvPr id="1275" name="Google Shape;1275;p52"/>
          <p:cNvSpPr txBox="1"/>
          <p:nvPr>
            <p:ph idx="3" type="subTitle"/>
          </p:nvPr>
        </p:nvSpPr>
        <p:spPr>
          <a:xfrm>
            <a:off x="1222000" y="2429475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Resized, reshaped, and scaled</a:t>
            </a:r>
            <a:endParaRPr/>
          </a:p>
        </p:txBody>
      </p:sp>
      <p:sp>
        <p:nvSpPr>
          <p:cNvPr id="1276" name="Google Shape;1276;p52"/>
          <p:cNvSpPr txBox="1"/>
          <p:nvPr>
            <p:ph idx="5" type="subTitle"/>
          </p:nvPr>
        </p:nvSpPr>
        <p:spPr>
          <a:xfrm>
            <a:off x="6171800" y="2429475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 and kernel regularization</a:t>
            </a:r>
            <a:endParaRPr/>
          </a:p>
        </p:txBody>
      </p:sp>
      <p:sp>
        <p:nvSpPr>
          <p:cNvPr id="1277" name="Google Shape;1277;p52"/>
          <p:cNvSpPr txBox="1"/>
          <p:nvPr>
            <p:ph idx="6" type="title"/>
          </p:nvPr>
        </p:nvSpPr>
        <p:spPr>
          <a:xfrm>
            <a:off x="720000" y="45182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for cnn architecture</a:t>
            </a:r>
            <a:endParaRPr/>
          </a:p>
        </p:txBody>
      </p:sp>
      <p:sp>
        <p:nvSpPr>
          <p:cNvPr id="1278" name="Google Shape;1278;p52"/>
          <p:cNvSpPr txBox="1"/>
          <p:nvPr>
            <p:ph idx="7" type="title"/>
          </p:nvPr>
        </p:nvSpPr>
        <p:spPr>
          <a:xfrm>
            <a:off x="1282750" y="3275578"/>
            <a:ext cx="16287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 layers</a:t>
            </a:r>
            <a:endParaRPr/>
          </a:p>
        </p:txBody>
      </p:sp>
      <p:sp>
        <p:nvSpPr>
          <p:cNvPr id="1279" name="Google Shape;1279;p52"/>
          <p:cNvSpPr txBox="1"/>
          <p:nvPr>
            <p:ph idx="8" type="title"/>
          </p:nvPr>
        </p:nvSpPr>
        <p:spPr>
          <a:xfrm>
            <a:off x="3757650" y="3275575"/>
            <a:ext cx="16287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Dropout layers</a:t>
            </a:r>
            <a:endParaRPr sz="2200"/>
          </a:p>
        </p:txBody>
      </p:sp>
      <p:sp>
        <p:nvSpPr>
          <p:cNvPr id="1280" name="Google Shape;1280;p52"/>
          <p:cNvSpPr txBox="1"/>
          <p:nvPr>
            <p:ph idx="9" type="subTitle"/>
          </p:nvPr>
        </p:nvSpPr>
        <p:spPr>
          <a:xfrm>
            <a:off x="3696900" y="3946475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</a:t>
            </a:r>
            <a:endParaRPr/>
          </a:p>
        </p:txBody>
      </p:sp>
      <p:sp>
        <p:nvSpPr>
          <p:cNvPr id="1281" name="Google Shape;1281;p52"/>
          <p:cNvSpPr txBox="1"/>
          <p:nvPr>
            <p:ph idx="13" type="subTitle"/>
          </p:nvPr>
        </p:nvSpPr>
        <p:spPr>
          <a:xfrm>
            <a:off x="1222000" y="3946472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and kernel regularization</a:t>
            </a:r>
            <a:endParaRPr/>
          </a:p>
        </p:txBody>
      </p:sp>
      <p:sp>
        <p:nvSpPr>
          <p:cNvPr id="1282" name="Google Shape;1282;p52"/>
          <p:cNvSpPr txBox="1"/>
          <p:nvPr>
            <p:ph idx="14" type="title"/>
          </p:nvPr>
        </p:nvSpPr>
        <p:spPr>
          <a:xfrm>
            <a:off x="6232550" y="3275578"/>
            <a:ext cx="16287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 sz="1800"/>
          </a:p>
        </p:txBody>
      </p:sp>
      <p:sp>
        <p:nvSpPr>
          <p:cNvPr id="1283" name="Google Shape;1283;p52"/>
          <p:cNvSpPr txBox="1"/>
          <p:nvPr>
            <p:ph idx="15" type="subTitle"/>
          </p:nvPr>
        </p:nvSpPr>
        <p:spPr>
          <a:xfrm>
            <a:off x="6171800" y="3946472"/>
            <a:ext cx="17502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Cuz Andrew Ng says so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3"/>
          <p:cNvSpPr txBox="1"/>
          <p:nvPr>
            <p:ph type="title"/>
          </p:nvPr>
        </p:nvSpPr>
        <p:spPr>
          <a:xfrm>
            <a:off x="5269525" y="1292975"/>
            <a:ext cx="3295800" cy="29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OVERFIT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was pretty easy to teach the model to memorize pictures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289" name="Google Shape;12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64726" cy="481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003" y="1215750"/>
            <a:ext cx="4112722" cy="36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54"/>
          <p:cNvSpPr txBox="1"/>
          <p:nvPr/>
        </p:nvSpPr>
        <p:spPr>
          <a:xfrm>
            <a:off x="426625" y="1015875"/>
            <a:ext cx="33201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L2 regularization</a:t>
            </a:r>
            <a:endParaRPr b="1" sz="44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We’re not overfit anymore!</a:t>
            </a:r>
            <a:endParaRPr b="1"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Validation loss has come plummeting down!</a:t>
            </a:r>
            <a:endParaRPr b="1"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However accuracy is around 2%</a:t>
            </a:r>
            <a:endParaRPr b="1" sz="20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5"/>
          <p:cNvSpPr txBox="1"/>
          <p:nvPr>
            <p:ph idx="1" type="body"/>
          </p:nvPr>
        </p:nvSpPr>
        <p:spPr>
          <a:xfrm>
            <a:off x="5463625" y="780600"/>
            <a:ext cx="28671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Data augmentation</a:t>
            </a:r>
            <a:endParaRPr b="1" sz="44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ebas Neue"/>
                <a:ea typeface="Bebas Neue"/>
                <a:cs typeface="Bebas Neue"/>
                <a:sym typeface="Bebas Neue"/>
              </a:rPr>
              <a:t>Reduce l2 regularization </a:t>
            </a:r>
            <a:endParaRPr b="1"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ebas Neue"/>
                <a:ea typeface="Bebas Neue"/>
                <a:cs typeface="Bebas Neue"/>
                <a:sym typeface="Bebas Neue"/>
              </a:rPr>
              <a:t>Create data by manipulating images in the dataset</a:t>
            </a:r>
            <a:endParaRPr b="1"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ebas Neue"/>
                <a:ea typeface="Bebas Neue"/>
                <a:cs typeface="Bebas Neue"/>
                <a:sym typeface="Bebas Neue"/>
              </a:rPr>
              <a:t>Rotate, flip, zoom, crop</a:t>
            </a:r>
            <a:endParaRPr b="1" sz="20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1" name="Google Shape;13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25" y="848925"/>
            <a:ext cx="4135699" cy="38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6"/>
          <p:cNvSpPr txBox="1"/>
          <p:nvPr>
            <p:ph idx="6" type="title"/>
          </p:nvPr>
        </p:nvSpPr>
        <p:spPr>
          <a:xfrm>
            <a:off x="720000" y="45182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>
                <a:solidFill>
                  <a:schemeClr val="dk2"/>
                </a:solidFill>
              </a:rPr>
              <a:t>MODELING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07" name="Google Shape;1307;p56"/>
          <p:cNvSpPr/>
          <p:nvPr/>
        </p:nvSpPr>
        <p:spPr>
          <a:xfrm>
            <a:off x="1083550" y="1333300"/>
            <a:ext cx="3548400" cy="247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56"/>
          <p:cNvSpPr/>
          <p:nvPr/>
        </p:nvSpPr>
        <p:spPr>
          <a:xfrm>
            <a:off x="1067975" y="1309625"/>
            <a:ext cx="7097400" cy="250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9" name="Google Shape;13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50" y="1333412"/>
            <a:ext cx="3548450" cy="247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950" y="1334580"/>
            <a:ext cx="3548450" cy="2436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56"/>
          <p:cNvSpPr/>
          <p:nvPr/>
        </p:nvSpPr>
        <p:spPr>
          <a:xfrm>
            <a:off x="4646050" y="1987825"/>
            <a:ext cx="101400" cy="11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56"/>
          <p:cNvSpPr txBox="1"/>
          <p:nvPr/>
        </p:nvSpPr>
        <p:spPr>
          <a:xfrm rot="-5400000">
            <a:off x="4302400" y="2290750"/>
            <a:ext cx="78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Accuracy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3" name="Google Shape;1313;p56"/>
          <p:cNvSpPr txBox="1"/>
          <p:nvPr/>
        </p:nvSpPr>
        <p:spPr>
          <a:xfrm>
            <a:off x="3398850" y="4186175"/>
            <a:ext cx="234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First 20 epochs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57"/>
          <p:cNvSpPr txBox="1"/>
          <p:nvPr>
            <p:ph idx="6" type="title"/>
          </p:nvPr>
        </p:nvSpPr>
        <p:spPr>
          <a:xfrm>
            <a:off x="720000" y="45182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>
                <a:solidFill>
                  <a:schemeClr val="dk2"/>
                </a:solidFill>
              </a:rPr>
              <a:t>MODELING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9" name="Google Shape;1319;p57"/>
          <p:cNvSpPr/>
          <p:nvPr/>
        </p:nvSpPr>
        <p:spPr>
          <a:xfrm>
            <a:off x="1041075" y="1356400"/>
            <a:ext cx="6816600" cy="236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0" name="Google Shape;13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75" y="1428700"/>
            <a:ext cx="3275401" cy="2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278" y="1437950"/>
            <a:ext cx="3302122" cy="22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57"/>
          <p:cNvSpPr txBox="1"/>
          <p:nvPr/>
        </p:nvSpPr>
        <p:spPr>
          <a:xfrm>
            <a:off x="3398850" y="4186175"/>
            <a:ext cx="234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Next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20 epochs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8"/>
          <p:cNvSpPr/>
          <p:nvPr/>
        </p:nvSpPr>
        <p:spPr>
          <a:xfrm>
            <a:off x="974425" y="1730575"/>
            <a:ext cx="7214400" cy="168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58"/>
          <p:cNvSpPr txBox="1"/>
          <p:nvPr>
            <p:ph idx="6" type="title"/>
          </p:nvPr>
        </p:nvSpPr>
        <p:spPr>
          <a:xfrm>
            <a:off x="720000" y="451828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>
                <a:solidFill>
                  <a:schemeClr val="dk2"/>
                </a:solidFill>
              </a:rPr>
              <a:t>MODELING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29" name="Google Shape;13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325" y="1728825"/>
            <a:ext cx="2382526" cy="16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450" y="1728821"/>
            <a:ext cx="2435109" cy="16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151" y="1732307"/>
            <a:ext cx="2382526" cy="1678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58"/>
          <p:cNvSpPr txBox="1"/>
          <p:nvPr/>
        </p:nvSpPr>
        <p:spPr>
          <a:xfrm>
            <a:off x="3398850" y="4186175"/>
            <a:ext cx="234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Final 50</a:t>
            </a:r>
            <a:r>
              <a:rPr lang="en"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 epochs</a:t>
            </a:r>
            <a:endParaRPr sz="25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59"/>
          <p:cNvSpPr txBox="1"/>
          <p:nvPr>
            <p:ph type="title"/>
          </p:nvPr>
        </p:nvSpPr>
        <p:spPr>
          <a:xfrm>
            <a:off x="1650150" y="862725"/>
            <a:ext cx="5843700" cy="8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Logistic</a:t>
            </a:r>
            <a:r>
              <a:rPr lang="en"/>
              <a:t> regression</a:t>
            </a:r>
            <a:endParaRPr/>
          </a:p>
        </p:txBody>
      </p:sp>
      <p:sp>
        <p:nvSpPr>
          <p:cNvPr id="1338" name="Google Shape;1338;p59"/>
          <p:cNvSpPr txBox="1"/>
          <p:nvPr>
            <p:ph idx="4294967295" type="body"/>
          </p:nvPr>
        </p:nvSpPr>
        <p:spPr>
          <a:xfrm>
            <a:off x="640050" y="1192177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</a:t>
            </a:r>
            <a:endParaRPr/>
          </a:p>
        </p:txBody>
      </p:sp>
      <p:sp>
        <p:nvSpPr>
          <p:cNvPr id="1339" name="Google Shape;1339;p59"/>
          <p:cNvSpPr txBox="1"/>
          <p:nvPr>
            <p:ph idx="1" type="subTitle"/>
          </p:nvPr>
        </p:nvSpPr>
        <p:spPr>
          <a:xfrm>
            <a:off x="1608150" y="1657825"/>
            <a:ext cx="59277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the box, </a:t>
            </a:r>
            <a:r>
              <a:rPr lang="en"/>
              <a:t>, saga solver, </a:t>
            </a:r>
            <a:r>
              <a:rPr lang="en"/>
              <a:t>no regularization, no data augmentation</a:t>
            </a:r>
            <a:endParaRPr/>
          </a:p>
        </p:txBody>
      </p:sp>
      <p:sp>
        <p:nvSpPr>
          <p:cNvPr id="1340" name="Google Shape;1340;p59"/>
          <p:cNvSpPr txBox="1"/>
          <p:nvPr>
            <p:ph idx="2" type="title"/>
          </p:nvPr>
        </p:nvSpPr>
        <p:spPr>
          <a:xfrm>
            <a:off x="1650150" y="2150350"/>
            <a:ext cx="5843700" cy="8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9.62%</a:t>
            </a:r>
            <a:endParaRPr sz="4500"/>
          </a:p>
        </p:txBody>
      </p:sp>
      <p:sp>
        <p:nvSpPr>
          <p:cNvPr id="1341" name="Google Shape;1341;p59"/>
          <p:cNvSpPr txBox="1"/>
          <p:nvPr>
            <p:ph idx="3" type="subTitle"/>
          </p:nvPr>
        </p:nvSpPr>
        <p:spPr>
          <a:xfrm>
            <a:off x="1774350" y="2945450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</a:t>
            </a:r>
            <a:endParaRPr/>
          </a:p>
        </p:txBody>
      </p:sp>
      <p:sp>
        <p:nvSpPr>
          <p:cNvPr id="1342" name="Google Shape;1342;p59"/>
          <p:cNvSpPr txBox="1"/>
          <p:nvPr>
            <p:ph idx="4" type="title"/>
          </p:nvPr>
        </p:nvSpPr>
        <p:spPr>
          <a:xfrm>
            <a:off x="1650150" y="3437975"/>
            <a:ext cx="5843700" cy="8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1.78% </a:t>
            </a:r>
            <a:endParaRPr sz="4500"/>
          </a:p>
        </p:txBody>
      </p:sp>
      <p:sp>
        <p:nvSpPr>
          <p:cNvPr id="1343" name="Google Shape;1343;p59"/>
          <p:cNvSpPr txBox="1"/>
          <p:nvPr>
            <p:ph idx="5" type="subTitle"/>
          </p:nvPr>
        </p:nvSpPr>
        <p:spPr>
          <a:xfrm>
            <a:off x="1774350" y="4233075"/>
            <a:ext cx="55953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ACCURACY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ISSUE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4" name="Google Shape;1184;p42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</a:rPr>
              <a:t>Human trafficking</a:t>
            </a:r>
            <a:r>
              <a:rPr b="1" lang="en" sz="2100"/>
              <a:t> is the world’s third-largest criminal industry, trailing only the drug and weapons trade.</a:t>
            </a:r>
            <a:endParaRPr b="1"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/>
              <a:t>It is estimated that there are </a:t>
            </a:r>
            <a:r>
              <a:rPr b="1" lang="en" sz="2100">
                <a:solidFill>
                  <a:schemeClr val="dk2"/>
                </a:solidFill>
              </a:rPr>
              <a:t>20-40 million</a:t>
            </a:r>
            <a:r>
              <a:rPr b="1" lang="en" sz="2100"/>
              <a:t> victims of human trafficking globally, with hundreds of thousands in the United States.</a:t>
            </a:r>
            <a:endParaRPr b="1"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60"/>
          <p:cNvGrpSpPr/>
          <p:nvPr/>
        </p:nvGrpSpPr>
        <p:grpSpPr>
          <a:xfrm>
            <a:off x="752905" y="1099312"/>
            <a:ext cx="3434771" cy="3083034"/>
            <a:chOff x="4339299" y="804425"/>
            <a:chExt cx="3929494" cy="3527499"/>
          </a:xfrm>
        </p:grpSpPr>
        <p:sp>
          <p:nvSpPr>
            <p:cNvPr id="1349" name="Google Shape;1349;p60"/>
            <p:cNvSpPr/>
            <p:nvPr/>
          </p:nvSpPr>
          <p:spPr>
            <a:xfrm>
              <a:off x="4339299" y="3157225"/>
              <a:ext cx="3929494" cy="117469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Bebas Neue"/>
                </a:rPr>
                <a:t>PROJECT</a:t>
              </a:r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4339299" y="804425"/>
              <a:ext cx="3929494" cy="117469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Bebas Neue"/>
                </a:rPr>
                <a:t>PROJECT</a:t>
              </a:r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4339299" y="1980825"/>
              <a:ext cx="3929494" cy="117469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Bebas Neue"/>
                </a:rPr>
                <a:t>PROJECT</a:t>
              </a:r>
            </a:p>
          </p:txBody>
        </p:sp>
      </p:grpSp>
      <p:sp>
        <p:nvSpPr>
          <p:cNvPr id="1352" name="Google Shape;1352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53" name="Google Shape;1353;p60"/>
          <p:cNvSpPr txBox="1"/>
          <p:nvPr>
            <p:ph idx="4294967295" type="subTitle"/>
          </p:nvPr>
        </p:nvSpPr>
        <p:spPr>
          <a:xfrm>
            <a:off x="4571988" y="1910538"/>
            <a:ext cx="36042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Hotel recognition posed unique challenges.  It required that our models learn </a:t>
            </a:r>
            <a:r>
              <a:rPr lang="en"/>
              <a:t>both the</a:t>
            </a:r>
            <a:r>
              <a:rPr lang="en"/>
              <a:t> shared </a:t>
            </a:r>
            <a:r>
              <a:rPr b="1" lang="en">
                <a:solidFill>
                  <a:schemeClr val="dk2"/>
                </a:solidFill>
              </a:rPr>
              <a:t>and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lang="en"/>
              <a:t>specific </a:t>
            </a:r>
            <a:r>
              <a:rPr lang="en"/>
              <a:t>characteristics.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359" name="Google Shape;1359;p61"/>
          <p:cNvSpPr txBox="1"/>
          <p:nvPr/>
        </p:nvSpPr>
        <p:spPr>
          <a:xfrm>
            <a:off x="2635775" y="1749363"/>
            <a:ext cx="50568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Utilize top K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accuracy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as the evaluation metric setting K = {1,10,100}.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clusters as additional feature for CNN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Utilize pre-trained models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0" name="Google Shape;1360;p61"/>
          <p:cNvSpPr txBox="1"/>
          <p:nvPr/>
        </p:nvSpPr>
        <p:spPr>
          <a:xfrm>
            <a:off x="2635775" y="3262800"/>
            <a:ext cx="50568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Don’t try to fit on 97,000 images on CPU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Don’t underestimate the size and complexity of the problem statement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Don’t assume all Kaggle submission processes are the same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61" name="Google Shape;1361;p61"/>
          <p:cNvGrpSpPr/>
          <p:nvPr/>
        </p:nvGrpSpPr>
        <p:grpSpPr>
          <a:xfrm>
            <a:off x="1747625" y="2132579"/>
            <a:ext cx="430602" cy="477486"/>
            <a:chOff x="3300325" y="249875"/>
            <a:chExt cx="433725" cy="480900"/>
          </a:xfrm>
        </p:grpSpPr>
        <p:sp>
          <p:nvSpPr>
            <p:cNvPr id="1362" name="Google Shape;1362;p61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3" name="Google Shape;1363;p61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4" name="Google Shape;1364;p61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5" name="Google Shape;1365;p61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6" name="Google Shape;1366;p61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67" name="Google Shape;1367;p61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68" name="Google Shape;1368;p61"/>
          <p:cNvGrpSpPr/>
          <p:nvPr/>
        </p:nvGrpSpPr>
        <p:grpSpPr>
          <a:xfrm rot="10800000">
            <a:off x="1747628" y="3506960"/>
            <a:ext cx="430602" cy="392444"/>
            <a:chOff x="3300325" y="335525"/>
            <a:chExt cx="433725" cy="395250"/>
          </a:xfrm>
        </p:grpSpPr>
        <p:sp>
          <p:nvSpPr>
            <p:cNvPr id="1369" name="Google Shape;1369;p61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0" name="Google Shape;1370;p61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71" name="Google Shape;1371;p61"/>
          <p:cNvSpPr/>
          <p:nvPr/>
        </p:nvSpPr>
        <p:spPr>
          <a:xfrm>
            <a:off x="1451050" y="1859373"/>
            <a:ext cx="1023900" cy="102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61"/>
          <p:cNvSpPr/>
          <p:nvPr/>
        </p:nvSpPr>
        <p:spPr>
          <a:xfrm>
            <a:off x="1451050" y="3191223"/>
            <a:ext cx="1023900" cy="1023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</a:t>
            </a:r>
            <a:r>
              <a:rPr lang="en">
                <a:solidFill>
                  <a:schemeClr val="dk2"/>
                </a:solidFill>
              </a:rPr>
              <a:t>Submission surprise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378" name="Google Shape;13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575" y="1895887"/>
            <a:ext cx="5039150" cy="234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0" y="1730251"/>
            <a:ext cx="360980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1385" name="Google Shape;1385;p63"/>
          <p:cNvSpPr txBox="1"/>
          <p:nvPr>
            <p:ph idx="1" type="body"/>
          </p:nvPr>
        </p:nvSpPr>
        <p:spPr>
          <a:xfrm>
            <a:off x="1226425" y="1594375"/>
            <a:ext cx="3477300" cy="26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b="1" lang="en" sz="1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A Gentle Introduction to Batch Processing in Keras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b="1" lang="en" sz="1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Logistic Regression For Image Classification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Open Sans"/>
              <a:buChar char="❏"/>
            </a:pPr>
            <a:r>
              <a:rPr b="1"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Clustering images based on visual similarity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Open Sans"/>
              <a:buChar char="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TensorFlow.org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86" name="Google Shape;1386;p63"/>
          <p:cNvGrpSpPr/>
          <p:nvPr/>
        </p:nvGrpSpPr>
        <p:grpSpPr>
          <a:xfrm>
            <a:off x="5119288" y="1147334"/>
            <a:ext cx="2912765" cy="3062371"/>
            <a:chOff x="1395025" y="1326150"/>
            <a:chExt cx="902875" cy="902875"/>
          </a:xfrm>
        </p:grpSpPr>
        <p:sp>
          <p:nvSpPr>
            <p:cNvPr id="1387" name="Google Shape;1387;p63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3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3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3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3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3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3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3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3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3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3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3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3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3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3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3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3" name="Google Shape;1403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00">
            <a:off x="4755670" y="1715632"/>
            <a:ext cx="3846251" cy="192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90" name="Google Shape;1190;p43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This March, TraffickCam launched a kaggle contest that tasked competitors with identifying the hotel seen in test images from the TraffickCam dataset.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McGruff LLC </a:t>
            </a:r>
            <a:r>
              <a:rPr b="1" lang="en" sz="2000"/>
              <a:t>aims to build a model that can pinpoint specific hotel IDs within the 7,770 hotels present in the dataset.</a:t>
            </a:r>
            <a:endParaRPr b="1" sz="2000"/>
          </a:p>
        </p:txBody>
      </p:sp>
      <p:pic>
        <p:nvPicPr>
          <p:cNvPr descr="McGruff the Crime Dog - Wikipedia" id="1191" name="Google Shape;11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150" y="3233925"/>
            <a:ext cx="1430850" cy="18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4"/>
          <p:cNvSpPr txBox="1"/>
          <p:nvPr>
            <p:ph idx="1" type="subTitle"/>
          </p:nvPr>
        </p:nvSpPr>
        <p:spPr>
          <a:xfrm>
            <a:off x="1007650" y="2286075"/>
            <a:ext cx="3677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SemiBold"/>
                <a:ea typeface="Open Sans SemiBold"/>
                <a:cs typeface="Open Sans SemiBold"/>
                <a:sym typeface="Open Sans SemiBold"/>
              </a:rPr>
              <a:t>In 2016, the TraffickCam app was developed by the Exchange Initiative.  The TraffickCam team efforts have been instrumental in aiding human trafficking investigations</a:t>
            </a:r>
            <a:endParaRPr sz="16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4"/>
          <p:cNvSpPr txBox="1"/>
          <p:nvPr>
            <p:ph type="title"/>
          </p:nvPr>
        </p:nvSpPr>
        <p:spPr>
          <a:xfrm>
            <a:off x="1007650" y="1613487"/>
            <a:ext cx="26253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TrafficK</a:t>
            </a:r>
            <a:r>
              <a:rPr lang="en">
                <a:solidFill>
                  <a:schemeClr val="dk1"/>
                </a:solidFill>
              </a:rPr>
              <a:t>Cam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8" name="Google Shape;1198;p44"/>
          <p:cNvSpPr/>
          <p:nvPr/>
        </p:nvSpPr>
        <p:spPr>
          <a:xfrm>
            <a:off x="5697375" y="900100"/>
            <a:ext cx="1690734" cy="3343322"/>
          </a:xfrm>
          <a:custGeom>
            <a:rect b="b" l="l" r="r" t="t"/>
            <a:pathLst>
              <a:path extrusionOk="0" h="122466" w="6196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p44"/>
          <p:cNvPicPr preferRelativeResize="0"/>
          <p:nvPr/>
        </p:nvPicPr>
        <p:blipFill rotWithShape="1">
          <a:blip r:embed="rId3">
            <a:alphaModFix/>
          </a:blip>
          <a:srcRect b="3670" l="19486" r="66276" t="-3669"/>
          <a:stretch/>
        </p:blipFill>
        <p:spPr>
          <a:xfrm>
            <a:off x="5753677" y="1199802"/>
            <a:ext cx="1578122" cy="274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5"/>
          <p:cNvSpPr/>
          <p:nvPr/>
        </p:nvSpPr>
        <p:spPr>
          <a:xfrm>
            <a:off x="4873825" y="1028425"/>
            <a:ext cx="3416549" cy="9507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Dataset</a:t>
            </a:r>
          </a:p>
        </p:txBody>
      </p:sp>
      <p:sp>
        <p:nvSpPr>
          <p:cNvPr id="1205" name="Google Shape;1205;p45"/>
          <p:cNvSpPr/>
          <p:nvPr/>
        </p:nvSpPr>
        <p:spPr>
          <a:xfrm>
            <a:off x="4873825" y="2101550"/>
            <a:ext cx="3416549" cy="10539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Bebas Neue"/>
              </a:rPr>
              <a:t>Dataset</a:t>
            </a:r>
          </a:p>
        </p:txBody>
      </p:sp>
      <p:grpSp>
        <p:nvGrpSpPr>
          <p:cNvPr id="1206" name="Google Shape;1206;p45"/>
          <p:cNvGrpSpPr/>
          <p:nvPr/>
        </p:nvGrpSpPr>
        <p:grpSpPr>
          <a:xfrm>
            <a:off x="5535173" y="895989"/>
            <a:ext cx="2093857" cy="2259535"/>
            <a:chOff x="1395025" y="1326150"/>
            <a:chExt cx="902875" cy="902875"/>
          </a:xfrm>
        </p:grpSpPr>
        <p:sp>
          <p:nvSpPr>
            <p:cNvPr id="1207" name="Google Shape;1207;p45"/>
            <p:cNvSpPr/>
            <p:nvPr/>
          </p:nvSpPr>
          <p:spPr>
            <a:xfrm>
              <a:off x="2084525" y="1326150"/>
              <a:ext cx="44025" cy="901775"/>
            </a:xfrm>
            <a:custGeom>
              <a:rect b="b" l="l" r="r" t="t"/>
              <a:pathLst>
                <a:path extrusionOk="0" h="36071" w="1761">
                  <a:moveTo>
                    <a:pt x="1189" y="0"/>
                  </a:moveTo>
                  <a:lnTo>
                    <a:pt x="881" y="4707"/>
                  </a:lnTo>
                  <a:lnTo>
                    <a:pt x="661" y="9414"/>
                  </a:lnTo>
                  <a:lnTo>
                    <a:pt x="441" y="14120"/>
                  </a:lnTo>
                  <a:lnTo>
                    <a:pt x="265" y="18783"/>
                  </a:lnTo>
                  <a:lnTo>
                    <a:pt x="177" y="23094"/>
                  </a:lnTo>
                  <a:lnTo>
                    <a:pt x="89" y="27449"/>
                  </a:lnTo>
                  <a:lnTo>
                    <a:pt x="1" y="31760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1760"/>
                  </a:lnTo>
                  <a:lnTo>
                    <a:pt x="661" y="27449"/>
                  </a:lnTo>
                  <a:lnTo>
                    <a:pt x="749" y="23094"/>
                  </a:lnTo>
                  <a:lnTo>
                    <a:pt x="881" y="18783"/>
                  </a:lnTo>
                  <a:lnTo>
                    <a:pt x="1057" y="14120"/>
                  </a:lnTo>
                  <a:lnTo>
                    <a:pt x="1233" y="9414"/>
                  </a:lnTo>
                  <a:lnTo>
                    <a:pt x="1496" y="4751"/>
                  </a:lnTo>
                  <a:lnTo>
                    <a:pt x="1760" y="44"/>
                  </a:lnTo>
                  <a:lnTo>
                    <a:pt x="1189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1991050" y="1327225"/>
              <a:ext cx="45125" cy="900700"/>
            </a:xfrm>
            <a:custGeom>
              <a:rect b="b" l="l" r="r" t="t"/>
              <a:pathLst>
                <a:path extrusionOk="0" h="36028" w="1805">
                  <a:moveTo>
                    <a:pt x="1057" y="1"/>
                  </a:moveTo>
                  <a:lnTo>
                    <a:pt x="1145" y="2552"/>
                  </a:lnTo>
                  <a:lnTo>
                    <a:pt x="1233" y="5104"/>
                  </a:lnTo>
                  <a:lnTo>
                    <a:pt x="1233" y="7655"/>
                  </a:lnTo>
                  <a:lnTo>
                    <a:pt x="1189" y="10206"/>
                  </a:lnTo>
                  <a:lnTo>
                    <a:pt x="1101" y="12626"/>
                  </a:lnTo>
                  <a:lnTo>
                    <a:pt x="969" y="14825"/>
                  </a:lnTo>
                  <a:lnTo>
                    <a:pt x="705" y="18916"/>
                  </a:lnTo>
                  <a:lnTo>
                    <a:pt x="441" y="22919"/>
                  </a:lnTo>
                  <a:lnTo>
                    <a:pt x="309" y="25294"/>
                  </a:lnTo>
                  <a:lnTo>
                    <a:pt x="177" y="27978"/>
                  </a:lnTo>
                  <a:lnTo>
                    <a:pt x="45" y="32025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661" y="32025"/>
                  </a:lnTo>
                  <a:lnTo>
                    <a:pt x="793" y="27978"/>
                  </a:lnTo>
                  <a:lnTo>
                    <a:pt x="925" y="25338"/>
                  </a:lnTo>
                  <a:lnTo>
                    <a:pt x="1057" y="22963"/>
                  </a:lnTo>
                  <a:lnTo>
                    <a:pt x="1321" y="18960"/>
                  </a:lnTo>
                  <a:lnTo>
                    <a:pt x="1584" y="14825"/>
                  </a:lnTo>
                  <a:lnTo>
                    <a:pt x="1716" y="12626"/>
                  </a:lnTo>
                  <a:lnTo>
                    <a:pt x="1760" y="10206"/>
                  </a:lnTo>
                  <a:lnTo>
                    <a:pt x="1804" y="7655"/>
                  </a:lnTo>
                  <a:lnTo>
                    <a:pt x="1804" y="5104"/>
                  </a:lnTo>
                  <a:lnTo>
                    <a:pt x="1760" y="2552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2178000" y="1326150"/>
              <a:ext cx="29725" cy="901775"/>
            </a:xfrm>
            <a:custGeom>
              <a:rect b="b" l="l" r="r" t="t"/>
              <a:pathLst>
                <a:path extrusionOk="0" h="36071" w="1189">
                  <a:moveTo>
                    <a:pt x="881" y="0"/>
                  </a:moveTo>
                  <a:lnTo>
                    <a:pt x="265" y="44"/>
                  </a:lnTo>
                  <a:lnTo>
                    <a:pt x="397" y="2991"/>
                  </a:lnTo>
                  <a:lnTo>
                    <a:pt x="485" y="5982"/>
                  </a:lnTo>
                  <a:lnTo>
                    <a:pt x="529" y="8930"/>
                  </a:lnTo>
                  <a:lnTo>
                    <a:pt x="573" y="11921"/>
                  </a:lnTo>
                  <a:lnTo>
                    <a:pt x="529" y="16584"/>
                  </a:lnTo>
                  <a:lnTo>
                    <a:pt x="485" y="20851"/>
                  </a:lnTo>
                  <a:lnTo>
                    <a:pt x="265" y="2841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881" y="28417"/>
                  </a:lnTo>
                  <a:lnTo>
                    <a:pt x="1057" y="20851"/>
                  </a:lnTo>
                  <a:lnTo>
                    <a:pt x="1145" y="16584"/>
                  </a:lnTo>
                  <a:lnTo>
                    <a:pt x="1189" y="11921"/>
                  </a:lnTo>
                  <a:lnTo>
                    <a:pt x="1145" y="8930"/>
                  </a:lnTo>
                  <a:lnTo>
                    <a:pt x="1101" y="5938"/>
                  </a:lnTo>
                  <a:lnTo>
                    <a:pt x="1013" y="2991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1907475" y="1327225"/>
              <a:ext cx="22025" cy="900700"/>
            </a:xfrm>
            <a:custGeom>
              <a:rect b="b" l="l" r="r" t="t"/>
              <a:pathLst>
                <a:path extrusionOk="0" h="36028" w="881">
                  <a:moveTo>
                    <a:pt x="177" y="1"/>
                  </a:moveTo>
                  <a:lnTo>
                    <a:pt x="265" y="7479"/>
                  </a:lnTo>
                  <a:lnTo>
                    <a:pt x="309" y="14825"/>
                  </a:lnTo>
                  <a:lnTo>
                    <a:pt x="265" y="21599"/>
                  </a:lnTo>
                  <a:lnTo>
                    <a:pt x="177" y="28462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93" y="28462"/>
                  </a:lnTo>
                  <a:lnTo>
                    <a:pt x="880" y="21599"/>
                  </a:lnTo>
                  <a:lnTo>
                    <a:pt x="880" y="14825"/>
                  </a:lnTo>
                  <a:lnTo>
                    <a:pt x="880" y="7479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1804100" y="1327225"/>
              <a:ext cx="19825" cy="900700"/>
            </a:xfrm>
            <a:custGeom>
              <a:rect b="b" l="l" r="r" t="t"/>
              <a:pathLst>
                <a:path extrusionOk="0" h="36028" w="793">
                  <a:moveTo>
                    <a:pt x="1" y="1"/>
                  </a:moveTo>
                  <a:lnTo>
                    <a:pt x="177" y="6819"/>
                  </a:lnTo>
                  <a:lnTo>
                    <a:pt x="221" y="13549"/>
                  </a:lnTo>
                  <a:lnTo>
                    <a:pt x="177" y="17508"/>
                  </a:lnTo>
                  <a:lnTo>
                    <a:pt x="89" y="26130"/>
                  </a:lnTo>
                  <a:lnTo>
                    <a:pt x="1" y="36028"/>
                  </a:lnTo>
                  <a:lnTo>
                    <a:pt x="617" y="36028"/>
                  </a:lnTo>
                  <a:lnTo>
                    <a:pt x="705" y="26130"/>
                  </a:lnTo>
                  <a:lnTo>
                    <a:pt x="793" y="17508"/>
                  </a:lnTo>
                  <a:lnTo>
                    <a:pt x="793" y="13549"/>
                  </a:lnTo>
                  <a:lnTo>
                    <a:pt x="749" y="681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1704025" y="1326150"/>
              <a:ext cx="37425" cy="901775"/>
            </a:xfrm>
            <a:custGeom>
              <a:rect b="b" l="l" r="r" t="t"/>
              <a:pathLst>
                <a:path extrusionOk="0" h="36071" w="1497">
                  <a:moveTo>
                    <a:pt x="881" y="0"/>
                  </a:moveTo>
                  <a:lnTo>
                    <a:pt x="265" y="88"/>
                  </a:lnTo>
                  <a:lnTo>
                    <a:pt x="485" y="2111"/>
                  </a:lnTo>
                  <a:lnTo>
                    <a:pt x="617" y="4091"/>
                  </a:lnTo>
                  <a:lnTo>
                    <a:pt x="749" y="6114"/>
                  </a:lnTo>
                  <a:lnTo>
                    <a:pt x="837" y="8094"/>
                  </a:lnTo>
                  <a:lnTo>
                    <a:pt x="881" y="10073"/>
                  </a:lnTo>
                  <a:lnTo>
                    <a:pt x="881" y="12053"/>
                  </a:lnTo>
                  <a:lnTo>
                    <a:pt x="837" y="13988"/>
                  </a:lnTo>
                  <a:lnTo>
                    <a:pt x="793" y="15924"/>
                  </a:lnTo>
                  <a:lnTo>
                    <a:pt x="573" y="19179"/>
                  </a:lnTo>
                  <a:lnTo>
                    <a:pt x="441" y="21378"/>
                  </a:lnTo>
                  <a:lnTo>
                    <a:pt x="265" y="24282"/>
                  </a:lnTo>
                  <a:lnTo>
                    <a:pt x="177" y="27229"/>
                  </a:lnTo>
                  <a:lnTo>
                    <a:pt x="45" y="30220"/>
                  </a:lnTo>
                  <a:lnTo>
                    <a:pt x="1" y="33167"/>
                  </a:lnTo>
                  <a:lnTo>
                    <a:pt x="1" y="36071"/>
                  </a:lnTo>
                  <a:lnTo>
                    <a:pt x="573" y="36071"/>
                  </a:lnTo>
                  <a:lnTo>
                    <a:pt x="617" y="33167"/>
                  </a:lnTo>
                  <a:lnTo>
                    <a:pt x="661" y="30220"/>
                  </a:lnTo>
                  <a:lnTo>
                    <a:pt x="749" y="27273"/>
                  </a:lnTo>
                  <a:lnTo>
                    <a:pt x="881" y="24326"/>
                  </a:lnTo>
                  <a:lnTo>
                    <a:pt x="1057" y="21422"/>
                  </a:lnTo>
                  <a:lnTo>
                    <a:pt x="1189" y="19223"/>
                  </a:lnTo>
                  <a:lnTo>
                    <a:pt x="1364" y="15968"/>
                  </a:lnTo>
                  <a:lnTo>
                    <a:pt x="1452" y="14032"/>
                  </a:lnTo>
                  <a:lnTo>
                    <a:pt x="1496" y="12053"/>
                  </a:lnTo>
                  <a:lnTo>
                    <a:pt x="1452" y="10073"/>
                  </a:lnTo>
                  <a:lnTo>
                    <a:pt x="1408" y="8094"/>
                  </a:lnTo>
                  <a:lnTo>
                    <a:pt x="1364" y="6070"/>
                  </a:lnTo>
                  <a:lnTo>
                    <a:pt x="1232" y="4047"/>
                  </a:lnTo>
                  <a:lnTo>
                    <a:pt x="1057" y="202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5"/>
            <p:cNvSpPr/>
            <p:nvPr/>
          </p:nvSpPr>
          <p:spPr>
            <a:xfrm>
              <a:off x="1600650" y="1327225"/>
              <a:ext cx="17625" cy="900700"/>
            </a:xfrm>
            <a:custGeom>
              <a:rect b="b" l="l" r="r" t="t"/>
              <a:pathLst>
                <a:path extrusionOk="0" h="36028" w="705">
                  <a:moveTo>
                    <a:pt x="1" y="1"/>
                  </a:moveTo>
                  <a:lnTo>
                    <a:pt x="89" y="17069"/>
                  </a:lnTo>
                  <a:lnTo>
                    <a:pt x="89" y="26570"/>
                  </a:lnTo>
                  <a:lnTo>
                    <a:pt x="89" y="36028"/>
                  </a:lnTo>
                  <a:lnTo>
                    <a:pt x="705" y="36028"/>
                  </a:lnTo>
                  <a:lnTo>
                    <a:pt x="705" y="26570"/>
                  </a:lnTo>
                  <a:lnTo>
                    <a:pt x="705" y="17069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1485200" y="1326150"/>
              <a:ext cx="31900" cy="902875"/>
            </a:xfrm>
            <a:custGeom>
              <a:rect b="b" l="l" r="r" t="t"/>
              <a:pathLst>
                <a:path extrusionOk="0" h="36115" w="1276">
                  <a:moveTo>
                    <a:pt x="1012" y="0"/>
                  </a:moveTo>
                  <a:lnTo>
                    <a:pt x="396" y="44"/>
                  </a:lnTo>
                  <a:lnTo>
                    <a:pt x="528" y="2815"/>
                  </a:lnTo>
                  <a:lnTo>
                    <a:pt x="616" y="5631"/>
                  </a:lnTo>
                  <a:lnTo>
                    <a:pt x="660" y="8446"/>
                  </a:lnTo>
                  <a:lnTo>
                    <a:pt x="704" y="11217"/>
                  </a:lnTo>
                  <a:lnTo>
                    <a:pt x="660" y="15924"/>
                  </a:lnTo>
                  <a:lnTo>
                    <a:pt x="572" y="20147"/>
                  </a:lnTo>
                  <a:lnTo>
                    <a:pt x="484" y="24106"/>
                  </a:lnTo>
                  <a:lnTo>
                    <a:pt x="352" y="28065"/>
                  </a:lnTo>
                  <a:lnTo>
                    <a:pt x="176" y="32068"/>
                  </a:lnTo>
                  <a:lnTo>
                    <a:pt x="0" y="36071"/>
                  </a:lnTo>
                  <a:lnTo>
                    <a:pt x="616" y="36115"/>
                  </a:lnTo>
                  <a:lnTo>
                    <a:pt x="792" y="32068"/>
                  </a:lnTo>
                  <a:lnTo>
                    <a:pt x="968" y="28065"/>
                  </a:lnTo>
                  <a:lnTo>
                    <a:pt x="1100" y="24106"/>
                  </a:lnTo>
                  <a:lnTo>
                    <a:pt x="1188" y="20191"/>
                  </a:lnTo>
                  <a:lnTo>
                    <a:pt x="1276" y="15924"/>
                  </a:lnTo>
                  <a:lnTo>
                    <a:pt x="1276" y="11217"/>
                  </a:lnTo>
                  <a:lnTo>
                    <a:pt x="1276" y="8402"/>
                  </a:lnTo>
                  <a:lnTo>
                    <a:pt x="1188" y="5631"/>
                  </a:lnTo>
                  <a:lnTo>
                    <a:pt x="1100" y="2815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1396125" y="2015650"/>
              <a:ext cx="900675" cy="44025"/>
            </a:xfrm>
            <a:custGeom>
              <a:rect b="b" l="l" r="r" t="t"/>
              <a:pathLst>
                <a:path extrusionOk="0" h="1761" w="36027">
                  <a:moveTo>
                    <a:pt x="0" y="1"/>
                  </a:moveTo>
                  <a:lnTo>
                    <a:pt x="0" y="617"/>
                  </a:lnTo>
                  <a:lnTo>
                    <a:pt x="4311" y="617"/>
                  </a:lnTo>
                  <a:lnTo>
                    <a:pt x="8622" y="661"/>
                  </a:lnTo>
                  <a:lnTo>
                    <a:pt x="12933" y="793"/>
                  </a:lnTo>
                  <a:lnTo>
                    <a:pt x="17244" y="881"/>
                  </a:lnTo>
                  <a:lnTo>
                    <a:pt x="21950" y="1057"/>
                  </a:lnTo>
                  <a:lnTo>
                    <a:pt x="26657" y="1276"/>
                  </a:lnTo>
                  <a:lnTo>
                    <a:pt x="31320" y="1496"/>
                  </a:lnTo>
                  <a:lnTo>
                    <a:pt x="36027" y="1760"/>
                  </a:lnTo>
                  <a:lnTo>
                    <a:pt x="36027" y="1188"/>
                  </a:lnTo>
                  <a:lnTo>
                    <a:pt x="31364" y="881"/>
                  </a:lnTo>
                  <a:lnTo>
                    <a:pt x="26657" y="661"/>
                  </a:lnTo>
                  <a:lnTo>
                    <a:pt x="21950" y="441"/>
                  </a:lnTo>
                  <a:lnTo>
                    <a:pt x="17288" y="309"/>
                  </a:lnTo>
                  <a:lnTo>
                    <a:pt x="12977" y="177"/>
                  </a:lnTo>
                  <a:lnTo>
                    <a:pt x="8622" y="89"/>
                  </a:lnTo>
                  <a:lnTo>
                    <a:pt x="4311" y="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1396125" y="1922175"/>
              <a:ext cx="900675" cy="45125"/>
            </a:xfrm>
            <a:custGeom>
              <a:rect b="b" l="l" r="r" t="t"/>
              <a:pathLst>
                <a:path extrusionOk="0" h="1805" w="36027">
                  <a:moveTo>
                    <a:pt x="0" y="1"/>
                  </a:moveTo>
                  <a:lnTo>
                    <a:pt x="0" y="617"/>
                  </a:lnTo>
                  <a:lnTo>
                    <a:pt x="4003" y="661"/>
                  </a:lnTo>
                  <a:lnTo>
                    <a:pt x="8006" y="793"/>
                  </a:lnTo>
                  <a:lnTo>
                    <a:pt x="10689" y="925"/>
                  </a:lnTo>
                  <a:lnTo>
                    <a:pt x="13065" y="1057"/>
                  </a:lnTo>
                  <a:lnTo>
                    <a:pt x="17068" y="1320"/>
                  </a:lnTo>
                  <a:lnTo>
                    <a:pt x="21159" y="1584"/>
                  </a:lnTo>
                  <a:lnTo>
                    <a:pt x="23358" y="1716"/>
                  </a:lnTo>
                  <a:lnTo>
                    <a:pt x="25821" y="1760"/>
                  </a:lnTo>
                  <a:lnTo>
                    <a:pt x="29428" y="1804"/>
                  </a:lnTo>
                  <a:lnTo>
                    <a:pt x="32728" y="1804"/>
                  </a:lnTo>
                  <a:lnTo>
                    <a:pt x="36027" y="1672"/>
                  </a:lnTo>
                  <a:lnTo>
                    <a:pt x="36027" y="1100"/>
                  </a:lnTo>
                  <a:lnTo>
                    <a:pt x="33431" y="1188"/>
                  </a:lnTo>
                  <a:lnTo>
                    <a:pt x="30880" y="1232"/>
                  </a:lnTo>
                  <a:lnTo>
                    <a:pt x="28329" y="1232"/>
                  </a:lnTo>
                  <a:lnTo>
                    <a:pt x="25821" y="1188"/>
                  </a:lnTo>
                  <a:lnTo>
                    <a:pt x="23402" y="1100"/>
                  </a:lnTo>
                  <a:lnTo>
                    <a:pt x="21203" y="1013"/>
                  </a:lnTo>
                  <a:lnTo>
                    <a:pt x="17112" y="705"/>
                  </a:lnTo>
                  <a:lnTo>
                    <a:pt x="13109" y="441"/>
                  </a:lnTo>
                  <a:lnTo>
                    <a:pt x="10733" y="309"/>
                  </a:lnTo>
                  <a:lnTo>
                    <a:pt x="8050" y="221"/>
                  </a:lnTo>
                  <a:lnTo>
                    <a:pt x="4003" y="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1395025" y="2109125"/>
              <a:ext cx="901775" cy="29725"/>
            </a:xfrm>
            <a:custGeom>
              <a:rect b="b" l="l" r="r" t="t"/>
              <a:pathLst>
                <a:path extrusionOk="0" h="1189" w="36071">
                  <a:moveTo>
                    <a:pt x="44" y="1"/>
                  </a:moveTo>
                  <a:lnTo>
                    <a:pt x="0" y="573"/>
                  </a:lnTo>
                  <a:lnTo>
                    <a:pt x="7698" y="881"/>
                  </a:lnTo>
                  <a:lnTo>
                    <a:pt x="15264" y="1101"/>
                  </a:lnTo>
                  <a:lnTo>
                    <a:pt x="19047" y="1145"/>
                  </a:lnTo>
                  <a:lnTo>
                    <a:pt x="23094" y="1189"/>
                  </a:lnTo>
                  <a:lnTo>
                    <a:pt x="24194" y="1189"/>
                  </a:lnTo>
                  <a:lnTo>
                    <a:pt x="27185" y="1145"/>
                  </a:lnTo>
                  <a:lnTo>
                    <a:pt x="30176" y="1101"/>
                  </a:lnTo>
                  <a:lnTo>
                    <a:pt x="33123" y="1013"/>
                  </a:lnTo>
                  <a:lnTo>
                    <a:pt x="36071" y="881"/>
                  </a:lnTo>
                  <a:lnTo>
                    <a:pt x="36071" y="265"/>
                  </a:lnTo>
                  <a:lnTo>
                    <a:pt x="33123" y="397"/>
                  </a:lnTo>
                  <a:lnTo>
                    <a:pt x="30132" y="485"/>
                  </a:lnTo>
                  <a:lnTo>
                    <a:pt x="27185" y="573"/>
                  </a:lnTo>
                  <a:lnTo>
                    <a:pt x="19531" y="573"/>
                  </a:lnTo>
                  <a:lnTo>
                    <a:pt x="15264" y="485"/>
                  </a:lnTo>
                  <a:lnTo>
                    <a:pt x="7698" y="26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1395025" y="1838600"/>
              <a:ext cx="901775" cy="23125"/>
            </a:xfrm>
            <a:custGeom>
              <a:rect b="b" l="l" r="r" t="t"/>
              <a:pathLst>
                <a:path extrusionOk="0" h="925" w="36071">
                  <a:moveTo>
                    <a:pt x="44" y="1"/>
                  </a:moveTo>
                  <a:lnTo>
                    <a:pt x="0" y="616"/>
                  </a:lnTo>
                  <a:lnTo>
                    <a:pt x="7566" y="792"/>
                  </a:lnTo>
                  <a:lnTo>
                    <a:pt x="13417" y="880"/>
                  </a:lnTo>
                  <a:lnTo>
                    <a:pt x="19091" y="924"/>
                  </a:lnTo>
                  <a:lnTo>
                    <a:pt x="21247" y="880"/>
                  </a:lnTo>
                  <a:lnTo>
                    <a:pt x="28593" y="880"/>
                  </a:lnTo>
                  <a:lnTo>
                    <a:pt x="36071" y="792"/>
                  </a:lnTo>
                  <a:lnTo>
                    <a:pt x="36071" y="221"/>
                  </a:lnTo>
                  <a:lnTo>
                    <a:pt x="28593" y="265"/>
                  </a:lnTo>
                  <a:lnTo>
                    <a:pt x="21247" y="309"/>
                  </a:lnTo>
                  <a:lnTo>
                    <a:pt x="14472" y="309"/>
                  </a:lnTo>
                  <a:lnTo>
                    <a:pt x="7610" y="22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1396125" y="1735225"/>
              <a:ext cx="900675" cy="19825"/>
            </a:xfrm>
            <a:custGeom>
              <a:rect b="b" l="l" r="r" t="t"/>
              <a:pathLst>
                <a:path extrusionOk="0" h="793" w="36027">
                  <a:moveTo>
                    <a:pt x="0" y="1"/>
                  </a:moveTo>
                  <a:lnTo>
                    <a:pt x="0" y="617"/>
                  </a:lnTo>
                  <a:lnTo>
                    <a:pt x="9897" y="705"/>
                  </a:lnTo>
                  <a:lnTo>
                    <a:pt x="22346" y="793"/>
                  </a:lnTo>
                  <a:lnTo>
                    <a:pt x="22478" y="793"/>
                  </a:lnTo>
                  <a:lnTo>
                    <a:pt x="29208" y="749"/>
                  </a:lnTo>
                  <a:lnTo>
                    <a:pt x="36027" y="617"/>
                  </a:lnTo>
                  <a:lnTo>
                    <a:pt x="36027" y="1"/>
                  </a:lnTo>
                  <a:lnTo>
                    <a:pt x="29208" y="177"/>
                  </a:lnTo>
                  <a:lnTo>
                    <a:pt x="22478" y="221"/>
                  </a:lnTo>
                  <a:lnTo>
                    <a:pt x="9897" y="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1396125" y="1635150"/>
              <a:ext cx="901775" cy="37425"/>
            </a:xfrm>
            <a:custGeom>
              <a:rect b="b" l="l" r="r" t="t"/>
              <a:pathLst>
                <a:path extrusionOk="0" h="1497" w="36071">
                  <a:moveTo>
                    <a:pt x="0" y="1"/>
                  </a:moveTo>
                  <a:lnTo>
                    <a:pt x="0" y="573"/>
                  </a:lnTo>
                  <a:lnTo>
                    <a:pt x="2903" y="617"/>
                  </a:lnTo>
                  <a:lnTo>
                    <a:pt x="5850" y="661"/>
                  </a:lnTo>
                  <a:lnTo>
                    <a:pt x="8798" y="749"/>
                  </a:lnTo>
                  <a:lnTo>
                    <a:pt x="11745" y="881"/>
                  </a:lnTo>
                  <a:lnTo>
                    <a:pt x="14648" y="1056"/>
                  </a:lnTo>
                  <a:lnTo>
                    <a:pt x="16848" y="1188"/>
                  </a:lnTo>
                  <a:lnTo>
                    <a:pt x="20103" y="1364"/>
                  </a:lnTo>
                  <a:lnTo>
                    <a:pt x="22390" y="1452"/>
                  </a:lnTo>
                  <a:lnTo>
                    <a:pt x="24722" y="1496"/>
                  </a:lnTo>
                  <a:lnTo>
                    <a:pt x="27537" y="1452"/>
                  </a:lnTo>
                  <a:lnTo>
                    <a:pt x="30352" y="1320"/>
                  </a:lnTo>
                  <a:lnTo>
                    <a:pt x="33211" y="1144"/>
                  </a:lnTo>
                  <a:lnTo>
                    <a:pt x="36071" y="881"/>
                  </a:lnTo>
                  <a:lnTo>
                    <a:pt x="35983" y="309"/>
                  </a:lnTo>
                  <a:lnTo>
                    <a:pt x="33959" y="485"/>
                  </a:lnTo>
                  <a:lnTo>
                    <a:pt x="31936" y="617"/>
                  </a:lnTo>
                  <a:lnTo>
                    <a:pt x="29956" y="749"/>
                  </a:lnTo>
                  <a:lnTo>
                    <a:pt x="27977" y="837"/>
                  </a:lnTo>
                  <a:lnTo>
                    <a:pt x="25997" y="881"/>
                  </a:lnTo>
                  <a:lnTo>
                    <a:pt x="24018" y="881"/>
                  </a:lnTo>
                  <a:lnTo>
                    <a:pt x="22082" y="837"/>
                  </a:lnTo>
                  <a:lnTo>
                    <a:pt x="20147" y="793"/>
                  </a:lnTo>
                  <a:lnTo>
                    <a:pt x="16892" y="573"/>
                  </a:lnTo>
                  <a:lnTo>
                    <a:pt x="14692" y="441"/>
                  </a:lnTo>
                  <a:lnTo>
                    <a:pt x="11789" y="309"/>
                  </a:lnTo>
                  <a:lnTo>
                    <a:pt x="8798" y="177"/>
                  </a:lnTo>
                  <a:lnTo>
                    <a:pt x="5850" y="89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1396125" y="1531775"/>
              <a:ext cx="900675" cy="17625"/>
            </a:xfrm>
            <a:custGeom>
              <a:rect b="b" l="l" r="r" t="t"/>
              <a:pathLst>
                <a:path extrusionOk="0" h="705" w="36027">
                  <a:moveTo>
                    <a:pt x="36027" y="1"/>
                  </a:moveTo>
                  <a:lnTo>
                    <a:pt x="18959" y="89"/>
                  </a:lnTo>
                  <a:lnTo>
                    <a:pt x="9458" y="133"/>
                  </a:lnTo>
                  <a:lnTo>
                    <a:pt x="0" y="89"/>
                  </a:lnTo>
                  <a:lnTo>
                    <a:pt x="0" y="705"/>
                  </a:lnTo>
                  <a:lnTo>
                    <a:pt x="18959" y="705"/>
                  </a:lnTo>
                  <a:lnTo>
                    <a:pt x="36027" y="617"/>
                  </a:lnTo>
                  <a:lnTo>
                    <a:pt x="36027" y="1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1395025" y="1416325"/>
              <a:ext cx="901775" cy="31900"/>
            </a:xfrm>
            <a:custGeom>
              <a:rect b="b" l="l" r="r" t="t"/>
              <a:pathLst>
                <a:path extrusionOk="0" h="1276" w="36071">
                  <a:moveTo>
                    <a:pt x="44" y="0"/>
                  </a:moveTo>
                  <a:lnTo>
                    <a:pt x="0" y="616"/>
                  </a:lnTo>
                  <a:lnTo>
                    <a:pt x="4003" y="792"/>
                  </a:lnTo>
                  <a:lnTo>
                    <a:pt x="8006" y="968"/>
                  </a:lnTo>
                  <a:lnTo>
                    <a:pt x="12009" y="1100"/>
                  </a:lnTo>
                  <a:lnTo>
                    <a:pt x="15924" y="1188"/>
                  </a:lnTo>
                  <a:lnTo>
                    <a:pt x="20191" y="1276"/>
                  </a:lnTo>
                  <a:lnTo>
                    <a:pt x="27669" y="1276"/>
                  </a:lnTo>
                  <a:lnTo>
                    <a:pt x="30484" y="1188"/>
                  </a:lnTo>
                  <a:lnTo>
                    <a:pt x="33299" y="1100"/>
                  </a:lnTo>
                  <a:lnTo>
                    <a:pt x="36071" y="1012"/>
                  </a:lnTo>
                  <a:lnTo>
                    <a:pt x="36071" y="396"/>
                  </a:lnTo>
                  <a:lnTo>
                    <a:pt x="33255" y="528"/>
                  </a:lnTo>
                  <a:lnTo>
                    <a:pt x="30484" y="616"/>
                  </a:lnTo>
                  <a:lnTo>
                    <a:pt x="27669" y="660"/>
                  </a:lnTo>
                  <a:lnTo>
                    <a:pt x="24854" y="704"/>
                  </a:lnTo>
                  <a:lnTo>
                    <a:pt x="20807" y="660"/>
                  </a:lnTo>
                  <a:lnTo>
                    <a:pt x="15924" y="616"/>
                  </a:lnTo>
                  <a:lnTo>
                    <a:pt x="12009" y="484"/>
                  </a:lnTo>
                  <a:lnTo>
                    <a:pt x="8050" y="352"/>
                  </a:lnTo>
                  <a:lnTo>
                    <a:pt x="4047" y="22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F35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3" name="Google Shape;1223;p45"/>
          <p:cNvSpPr txBox="1"/>
          <p:nvPr>
            <p:ph type="title"/>
          </p:nvPr>
        </p:nvSpPr>
        <p:spPr>
          <a:xfrm>
            <a:off x="786250" y="1322050"/>
            <a:ext cx="3739200" cy="19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97,000+ images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7,770 hotels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88 </a:t>
            </a:r>
            <a:r>
              <a:rPr lang="en" sz="1800"/>
              <a:t>unique</a:t>
            </a:r>
            <a:r>
              <a:rPr lang="en" sz="1800"/>
              <a:t> Hotel Chains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Training Metadata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</a:t>
            </a:r>
            <a:r>
              <a:rPr lang="en" sz="1250">
                <a:latin typeface="Open Sans"/>
                <a:ea typeface="Open Sans"/>
                <a:cs typeface="Open Sans"/>
                <a:sym typeface="Open Sans"/>
              </a:rPr>
              <a:t> - The image ID.</a:t>
            </a:r>
            <a:endParaRPr sz="12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chain</a:t>
            </a:r>
            <a:r>
              <a:rPr lang="en" sz="1250">
                <a:latin typeface="Open Sans"/>
                <a:ea typeface="Open Sans"/>
                <a:cs typeface="Open Sans"/>
                <a:sym typeface="Open Sans"/>
              </a:rPr>
              <a:t> - An ID code for the hotel chain. The number of hotels per chain varies widely.</a:t>
            </a:r>
            <a:endParaRPr sz="12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hotel_id</a:t>
            </a:r>
            <a:r>
              <a:rPr lang="en" sz="1250">
                <a:latin typeface="Open Sans"/>
                <a:ea typeface="Open Sans"/>
                <a:cs typeface="Open Sans"/>
                <a:sym typeface="Open Sans"/>
              </a:rPr>
              <a:t> - The hotel ID. The target class.</a:t>
            </a:r>
            <a:endParaRPr sz="12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timestamp</a:t>
            </a:r>
            <a:r>
              <a:rPr lang="en" sz="1250">
                <a:latin typeface="Open Sans"/>
                <a:ea typeface="Open Sans"/>
                <a:cs typeface="Open Sans"/>
                <a:sym typeface="Open Sans"/>
              </a:rPr>
              <a:t> - When the image was taken. Provided for the training set only.</a:t>
            </a:r>
            <a:endParaRPr sz="12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4" name="Google Shape;1224;p45"/>
          <p:cNvSpPr txBox="1"/>
          <p:nvPr>
            <p:ph idx="2" type="title"/>
          </p:nvPr>
        </p:nvSpPr>
        <p:spPr>
          <a:xfrm>
            <a:off x="786250" y="480250"/>
            <a:ext cx="15927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DataSet</a:t>
            </a:r>
            <a:endParaRPr sz="4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6"/>
          <p:cNvSpPr txBox="1"/>
          <p:nvPr>
            <p:ph type="title"/>
          </p:nvPr>
        </p:nvSpPr>
        <p:spPr>
          <a:xfrm>
            <a:off x="720000" y="367425"/>
            <a:ext cx="77040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EDA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30" name="Google Shape;1230;p46"/>
          <p:cNvSpPr txBox="1"/>
          <p:nvPr>
            <p:ph idx="1" type="subTitle"/>
          </p:nvPr>
        </p:nvSpPr>
        <p:spPr>
          <a:xfrm>
            <a:off x="2024825" y="1348750"/>
            <a:ext cx="50943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700" y="1207275"/>
            <a:ext cx="6918599" cy="364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7"/>
          <p:cNvSpPr txBox="1"/>
          <p:nvPr/>
        </p:nvSpPr>
        <p:spPr>
          <a:xfrm>
            <a:off x="2358650" y="190025"/>
            <a:ext cx="478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Observations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7" name="Google Shape;1237;p47"/>
          <p:cNvSpPr txBox="1"/>
          <p:nvPr/>
        </p:nvSpPr>
        <p:spPr>
          <a:xfrm>
            <a:off x="1106675" y="983700"/>
            <a:ext cx="6684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-"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chain of zero (0) indicates that the hotel is either not part of a chain or the chain is not known.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-"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is the issue of high </a:t>
            </a:r>
            <a:r>
              <a:rPr b="1"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intra-class </a:t>
            </a:r>
            <a:r>
              <a:rPr b="1"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variation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not every room will have shared objects and some rooms may have been renovated.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-"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Conversely,  there is also the issue of </a:t>
            </a:r>
            <a:r>
              <a:rPr b="1"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low </a:t>
            </a:r>
            <a:r>
              <a:rPr b="1" lang="en" sz="1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interclass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variation</a:t>
            </a: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with hotels from the same chain.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48"/>
          <p:cNvSpPr txBox="1"/>
          <p:nvPr>
            <p:ph type="title"/>
          </p:nvPr>
        </p:nvSpPr>
        <p:spPr>
          <a:xfrm>
            <a:off x="720000" y="367425"/>
            <a:ext cx="77040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Outstanding </a:t>
            </a:r>
            <a:r>
              <a:rPr lang="en">
                <a:solidFill>
                  <a:schemeClr val="dk2"/>
                </a:solidFill>
              </a:rPr>
              <a:t>features</a:t>
            </a:r>
            <a:r>
              <a:rPr lang="en"/>
              <a:t> </a:t>
            </a:r>
            <a:endParaRPr/>
          </a:p>
        </p:txBody>
      </p:sp>
      <p:sp>
        <p:nvSpPr>
          <p:cNvPr id="1243" name="Google Shape;1243;p48"/>
          <p:cNvSpPr txBox="1"/>
          <p:nvPr>
            <p:ph idx="1" type="subTitle"/>
          </p:nvPr>
        </p:nvSpPr>
        <p:spPr>
          <a:xfrm>
            <a:off x="5187925" y="1129425"/>
            <a:ext cx="3186000" cy="25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the model performed better when unique features (i.e blue sheets) were shown.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tasked to predict 5 hotels these two rooms could have come from, its best guess at .36% confidence was correct for the hotel with the blue bedspread.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failed to identify the second room, even with 10 guesses.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244" name="Google Shape;12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0" y="1203212"/>
            <a:ext cx="2349051" cy="313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3050" y="1170612"/>
            <a:ext cx="2397924" cy="31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49"/>
          <p:cNvSpPr/>
          <p:nvPr/>
        </p:nvSpPr>
        <p:spPr>
          <a:xfrm>
            <a:off x="3356049" y="4172349"/>
            <a:ext cx="2286398" cy="582153"/>
          </a:xfrm>
          <a:custGeom>
            <a:rect b="b" l="l" r="r" t="t"/>
            <a:pathLst>
              <a:path extrusionOk="0" h="9722" w="38183">
                <a:moveTo>
                  <a:pt x="12142" y="0"/>
                </a:moveTo>
                <a:lnTo>
                  <a:pt x="12054" y="44"/>
                </a:lnTo>
                <a:lnTo>
                  <a:pt x="11966" y="88"/>
                </a:lnTo>
                <a:lnTo>
                  <a:pt x="11922" y="176"/>
                </a:lnTo>
                <a:lnTo>
                  <a:pt x="11878" y="264"/>
                </a:lnTo>
                <a:lnTo>
                  <a:pt x="11702" y="1936"/>
                </a:lnTo>
                <a:lnTo>
                  <a:pt x="11394" y="3915"/>
                </a:lnTo>
                <a:lnTo>
                  <a:pt x="10998" y="6027"/>
                </a:lnTo>
                <a:lnTo>
                  <a:pt x="10646" y="7918"/>
                </a:lnTo>
                <a:lnTo>
                  <a:pt x="10426" y="7258"/>
                </a:lnTo>
                <a:lnTo>
                  <a:pt x="10250" y="6599"/>
                </a:lnTo>
                <a:lnTo>
                  <a:pt x="10118" y="5895"/>
                </a:lnTo>
                <a:lnTo>
                  <a:pt x="9986" y="5191"/>
                </a:lnTo>
                <a:lnTo>
                  <a:pt x="9854" y="3783"/>
                </a:lnTo>
                <a:lnTo>
                  <a:pt x="9722" y="2420"/>
                </a:lnTo>
                <a:lnTo>
                  <a:pt x="9590" y="1320"/>
                </a:lnTo>
                <a:lnTo>
                  <a:pt x="9502" y="308"/>
                </a:lnTo>
                <a:lnTo>
                  <a:pt x="9458" y="176"/>
                </a:lnTo>
                <a:lnTo>
                  <a:pt x="9370" y="88"/>
                </a:lnTo>
                <a:lnTo>
                  <a:pt x="9282" y="44"/>
                </a:lnTo>
                <a:lnTo>
                  <a:pt x="9062" y="44"/>
                </a:lnTo>
                <a:lnTo>
                  <a:pt x="8974" y="132"/>
                </a:lnTo>
                <a:lnTo>
                  <a:pt x="8930" y="220"/>
                </a:lnTo>
                <a:lnTo>
                  <a:pt x="8886" y="308"/>
                </a:lnTo>
                <a:lnTo>
                  <a:pt x="8798" y="1540"/>
                </a:lnTo>
                <a:lnTo>
                  <a:pt x="8622" y="3343"/>
                </a:lnTo>
                <a:lnTo>
                  <a:pt x="8402" y="5411"/>
                </a:lnTo>
                <a:lnTo>
                  <a:pt x="8095" y="7478"/>
                </a:lnTo>
                <a:lnTo>
                  <a:pt x="7655" y="5279"/>
                </a:lnTo>
                <a:lnTo>
                  <a:pt x="7127" y="2640"/>
                </a:lnTo>
                <a:lnTo>
                  <a:pt x="6863" y="1408"/>
                </a:lnTo>
                <a:lnTo>
                  <a:pt x="6555" y="440"/>
                </a:lnTo>
                <a:lnTo>
                  <a:pt x="6511" y="352"/>
                </a:lnTo>
                <a:lnTo>
                  <a:pt x="6423" y="264"/>
                </a:lnTo>
                <a:lnTo>
                  <a:pt x="6335" y="220"/>
                </a:lnTo>
                <a:lnTo>
                  <a:pt x="6247" y="220"/>
                </a:lnTo>
                <a:lnTo>
                  <a:pt x="6159" y="264"/>
                </a:lnTo>
                <a:lnTo>
                  <a:pt x="6071" y="308"/>
                </a:lnTo>
                <a:lnTo>
                  <a:pt x="6027" y="396"/>
                </a:lnTo>
                <a:lnTo>
                  <a:pt x="5983" y="484"/>
                </a:lnTo>
                <a:lnTo>
                  <a:pt x="5675" y="2376"/>
                </a:lnTo>
                <a:lnTo>
                  <a:pt x="5367" y="4619"/>
                </a:lnTo>
                <a:lnTo>
                  <a:pt x="5015" y="7214"/>
                </a:lnTo>
                <a:lnTo>
                  <a:pt x="4619" y="4971"/>
                </a:lnTo>
                <a:lnTo>
                  <a:pt x="4180" y="2596"/>
                </a:lnTo>
                <a:lnTo>
                  <a:pt x="3960" y="1452"/>
                </a:lnTo>
                <a:lnTo>
                  <a:pt x="3652" y="396"/>
                </a:lnTo>
                <a:lnTo>
                  <a:pt x="3608" y="308"/>
                </a:lnTo>
                <a:lnTo>
                  <a:pt x="3564" y="220"/>
                </a:lnTo>
                <a:lnTo>
                  <a:pt x="3476" y="176"/>
                </a:lnTo>
                <a:lnTo>
                  <a:pt x="3256" y="176"/>
                </a:lnTo>
                <a:lnTo>
                  <a:pt x="3168" y="264"/>
                </a:lnTo>
                <a:lnTo>
                  <a:pt x="3124" y="308"/>
                </a:lnTo>
                <a:lnTo>
                  <a:pt x="3080" y="396"/>
                </a:lnTo>
                <a:lnTo>
                  <a:pt x="2948" y="1232"/>
                </a:lnTo>
                <a:lnTo>
                  <a:pt x="2684" y="2244"/>
                </a:lnTo>
                <a:lnTo>
                  <a:pt x="2112" y="4531"/>
                </a:lnTo>
                <a:lnTo>
                  <a:pt x="1452" y="7126"/>
                </a:lnTo>
                <a:lnTo>
                  <a:pt x="968" y="3827"/>
                </a:lnTo>
                <a:lnTo>
                  <a:pt x="617" y="528"/>
                </a:lnTo>
                <a:lnTo>
                  <a:pt x="573" y="396"/>
                </a:lnTo>
                <a:lnTo>
                  <a:pt x="485" y="308"/>
                </a:lnTo>
                <a:lnTo>
                  <a:pt x="397" y="264"/>
                </a:lnTo>
                <a:lnTo>
                  <a:pt x="177" y="264"/>
                </a:lnTo>
                <a:lnTo>
                  <a:pt x="45" y="352"/>
                </a:lnTo>
                <a:lnTo>
                  <a:pt x="1" y="440"/>
                </a:lnTo>
                <a:lnTo>
                  <a:pt x="1" y="572"/>
                </a:lnTo>
                <a:lnTo>
                  <a:pt x="221" y="2684"/>
                </a:lnTo>
                <a:lnTo>
                  <a:pt x="485" y="4839"/>
                </a:lnTo>
                <a:lnTo>
                  <a:pt x="792" y="6950"/>
                </a:lnTo>
                <a:lnTo>
                  <a:pt x="1100" y="8798"/>
                </a:lnTo>
                <a:lnTo>
                  <a:pt x="1144" y="8930"/>
                </a:lnTo>
                <a:lnTo>
                  <a:pt x="1188" y="8974"/>
                </a:lnTo>
                <a:lnTo>
                  <a:pt x="1276" y="9062"/>
                </a:lnTo>
                <a:lnTo>
                  <a:pt x="1496" y="9062"/>
                </a:lnTo>
                <a:lnTo>
                  <a:pt x="1584" y="8974"/>
                </a:lnTo>
                <a:lnTo>
                  <a:pt x="1672" y="8930"/>
                </a:lnTo>
                <a:lnTo>
                  <a:pt x="1716" y="8798"/>
                </a:lnTo>
                <a:lnTo>
                  <a:pt x="1848" y="8006"/>
                </a:lnTo>
                <a:lnTo>
                  <a:pt x="2112" y="6994"/>
                </a:lnTo>
                <a:lnTo>
                  <a:pt x="2684" y="4707"/>
                </a:lnTo>
                <a:lnTo>
                  <a:pt x="3080" y="3167"/>
                </a:lnTo>
                <a:lnTo>
                  <a:pt x="3432" y="1804"/>
                </a:lnTo>
                <a:lnTo>
                  <a:pt x="3740" y="3431"/>
                </a:lnTo>
                <a:lnTo>
                  <a:pt x="4004" y="5103"/>
                </a:lnTo>
                <a:lnTo>
                  <a:pt x="4356" y="7082"/>
                </a:lnTo>
                <a:lnTo>
                  <a:pt x="4575" y="8006"/>
                </a:lnTo>
                <a:lnTo>
                  <a:pt x="4751" y="8886"/>
                </a:lnTo>
                <a:lnTo>
                  <a:pt x="4795" y="8974"/>
                </a:lnTo>
                <a:lnTo>
                  <a:pt x="4883" y="9018"/>
                </a:lnTo>
                <a:lnTo>
                  <a:pt x="4971" y="9062"/>
                </a:lnTo>
                <a:lnTo>
                  <a:pt x="5059" y="9106"/>
                </a:lnTo>
                <a:lnTo>
                  <a:pt x="5147" y="9062"/>
                </a:lnTo>
                <a:lnTo>
                  <a:pt x="5235" y="9018"/>
                </a:lnTo>
                <a:lnTo>
                  <a:pt x="5323" y="8930"/>
                </a:lnTo>
                <a:lnTo>
                  <a:pt x="5367" y="8842"/>
                </a:lnTo>
                <a:lnTo>
                  <a:pt x="5631" y="6994"/>
                </a:lnTo>
                <a:lnTo>
                  <a:pt x="5983" y="4707"/>
                </a:lnTo>
                <a:lnTo>
                  <a:pt x="6335" y="1892"/>
                </a:lnTo>
                <a:lnTo>
                  <a:pt x="6731" y="3563"/>
                </a:lnTo>
                <a:lnTo>
                  <a:pt x="7083" y="5411"/>
                </a:lnTo>
                <a:lnTo>
                  <a:pt x="7435" y="7346"/>
                </a:lnTo>
                <a:lnTo>
                  <a:pt x="7611" y="8182"/>
                </a:lnTo>
                <a:lnTo>
                  <a:pt x="7787" y="8930"/>
                </a:lnTo>
                <a:lnTo>
                  <a:pt x="7831" y="9018"/>
                </a:lnTo>
                <a:lnTo>
                  <a:pt x="7919" y="9106"/>
                </a:lnTo>
                <a:lnTo>
                  <a:pt x="8007" y="9150"/>
                </a:lnTo>
                <a:lnTo>
                  <a:pt x="8183" y="9150"/>
                </a:lnTo>
                <a:lnTo>
                  <a:pt x="8271" y="9106"/>
                </a:lnTo>
                <a:lnTo>
                  <a:pt x="8359" y="9018"/>
                </a:lnTo>
                <a:lnTo>
                  <a:pt x="8402" y="8930"/>
                </a:lnTo>
                <a:lnTo>
                  <a:pt x="8622" y="7698"/>
                </a:lnTo>
                <a:lnTo>
                  <a:pt x="8842" y="6335"/>
                </a:lnTo>
                <a:lnTo>
                  <a:pt x="9062" y="4927"/>
                </a:lnTo>
                <a:lnTo>
                  <a:pt x="9194" y="3563"/>
                </a:lnTo>
                <a:lnTo>
                  <a:pt x="9370" y="4971"/>
                </a:lnTo>
                <a:lnTo>
                  <a:pt x="9590" y="6379"/>
                </a:lnTo>
                <a:lnTo>
                  <a:pt x="9766" y="7082"/>
                </a:lnTo>
                <a:lnTo>
                  <a:pt x="9942" y="7786"/>
                </a:lnTo>
                <a:lnTo>
                  <a:pt x="10162" y="8402"/>
                </a:lnTo>
                <a:lnTo>
                  <a:pt x="10470" y="9062"/>
                </a:lnTo>
                <a:lnTo>
                  <a:pt x="10514" y="9150"/>
                </a:lnTo>
                <a:lnTo>
                  <a:pt x="10558" y="9194"/>
                </a:lnTo>
                <a:lnTo>
                  <a:pt x="10646" y="9194"/>
                </a:lnTo>
                <a:lnTo>
                  <a:pt x="10778" y="9238"/>
                </a:lnTo>
                <a:lnTo>
                  <a:pt x="10866" y="9194"/>
                </a:lnTo>
                <a:lnTo>
                  <a:pt x="10910" y="9150"/>
                </a:lnTo>
                <a:lnTo>
                  <a:pt x="10998" y="9062"/>
                </a:lnTo>
                <a:lnTo>
                  <a:pt x="10998" y="8974"/>
                </a:lnTo>
                <a:lnTo>
                  <a:pt x="11306" y="7522"/>
                </a:lnTo>
                <a:lnTo>
                  <a:pt x="11658" y="5807"/>
                </a:lnTo>
                <a:lnTo>
                  <a:pt x="12010" y="3959"/>
                </a:lnTo>
                <a:lnTo>
                  <a:pt x="12273" y="2200"/>
                </a:lnTo>
                <a:lnTo>
                  <a:pt x="12317" y="3079"/>
                </a:lnTo>
                <a:lnTo>
                  <a:pt x="12361" y="4003"/>
                </a:lnTo>
                <a:lnTo>
                  <a:pt x="12405" y="5367"/>
                </a:lnTo>
                <a:lnTo>
                  <a:pt x="12493" y="6071"/>
                </a:lnTo>
                <a:lnTo>
                  <a:pt x="12537" y="6730"/>
                </a:lnTo>
                <a:lnTo>
                  <a:pt x="12669" y="7390"/>
                </a:lnTo>
                <a:lnTo>
                  <a:pt x="12845" y="8006"/>
                </a:lnTo>
                <a:lnTo>
                  <a:pt x="13065" y="8578"/>
                </a:lnTo>
                <a:lnTo>
                  <a:pt x="13329" y="9106"/>
                </a:lnTo>
                <a:lnTo>
                  <a:pt x="13461" y="9238"/>
                </a:lnTo>
                <a:lnTo>
                  <a:pt x="13637" y="9238"/>
                </a:lnTo>
                <a:lnTo>
                  <a:pt x="13813" y="9194"/>
                </a:lnTo>
                <a:lnTo>
                  <a:pt x="13901" y="9018"/>
                </a:lnTo>
                <a:lnTo>
                  <a:pt x="14077" y="8138"/>
                </a:lnTo>
                <a:lnTo>
                  <a:pt x="14253" y="7082"/>
                </a:lnTo>
                <a:lnTo>
                  <a:pt x="14517" y="4707"/>
                </a:lnTo>
                <a:lnTo>
                  <a:pt x="14781" y="2552"/>
                </a:lnTo>
                <a:lnTo>
                  <a:pt x="15045" y="3959"/>
                </a:lnTo>
                <a:lnTo>
                  <a:pt x="15397" y="5455"/>
                </a:lnTo>
                <a:lnTo>
                  <a:pt x="16276" y="8886"/>
                </a:lnTo>
                <a:lnTo>
                  <a:pt x="16276" y="9018"/>
                </a:lnTo>
                <a:lnTo>
                  <a:pt x="16320" y="9106"/>
                </a:lnTo>
                <a:lnTo>
                  <a:pt x="16408" y="9150"/>
                </a:lnTo>
                <a:lnTo>
                  <a:pt x="16496" y="9194"/>
                </a:lnTo>
                <a:lnTo>
                  <a:pt x="16584" y="9238"/>
                </a:lnTo>
                <a:lnTo>
                  <a:pt x="16672" y="9194"/>
                </a:lnTo>
                <a:lnTo>
                  <a:pt x="16760" y="9150"/>
                </a:lnTo>
                <a:lnTo>
                  <a:pt x="16848" y="9106"/>
                </a:lnTo>
                <a:lnTo>
                  <a:pt x="16892" y="9018"/>
                </a:lnTo>
                <a:lnTo>
                  <a:pt x="17024" y="8270"/>
                </a:lnTo>
                <a:lnTo>
                  <a:pt x="17156" y="7478"/>
                </a:lnTo>
                <a:lnTo>
                  <a:pt x="17200" y="6555"/>
                </a:lnTo>
                <a:lnTo>
                  <a:pt x="17288" y="5587"/>
                </a:lnTo>
                <a:lnTo>
                  <a:pt x="17332" y="4443"/>
                </a:lnTo>
                <a:lnTo>
                  <a:pt x="17420" y="3343"/>
                </a:lnTo>
                <a:lnTo>
                  <a:pt x="17596" y="2244"/>
                </a:lnTo>
                <a:lnTo>
                  <a:pt x="17684" y="1716"/>
                </a:lnTo>
                <a:lnTo>
                  <a:pt x="17816" y="1232"/>
                </a:lnTo>
                <a:lnTo>
                  <a:pt x="17992" y="2068"/>
                </a:lnTo>
                <a:lnTo>
                  <a:pt x="18124" y="2991"/>
                </a:lnTo>
                <a:lnTo>
                  <a:pt x="18256" y="5015"/>
                </a:lnTo>
                <a:lnTo>
                  <a:pt x="18432" y="7082"/>
                </a:lnTo>
                <a:lnTo>
                  <a:pt x="18564" y="8050"/>
                </a:lnTo>
                <a:lnTo>
                  <a:pt x="18740" y="8974"/>
                </a:lnTo>
                <a:lnTo>
                  <a:pt x="18784" y="9062"/>
                </a:lnTo>
                <a:lnTo>
                  <a:pt x="18828" y="9150"/>
                </a:lnTo>
                <a:lnTo>
                  <a:pt x="18916" y="9194"/>
                </a:lnTo>
                <a:lnTo>
                  <a:pt x="19004" y="9238"/>
                </a:lnTo>
                <a:lnTo>
                  <a:pt x="19136" y="9194"/>
                </a:lnTo>
                <a:lnTo>
                  <a:pt x="19224" y="9150"/>
                </a:lnTo>
                <a:lnTo>
                  <a:pt x="19268" y="9062"/>
                </a:lnTo>
                <a:lnTo>
                  <a:pt x="19312" y="8974"/>
                </a:lnTo>
                <a:lnTo>
                  <a:pt x="19796" y="6599"/>
                </a:lnTo>
                <a:lnTo>
                  <a:pt x="20191" y="4531"/>
                </a:lnTo>
                <a:lnTo>
                  <a:pt x="20411" y="3475"/>
                </a:lnTo>
                <a:lnTo>
                  <a:pt x="20631" y="2464"/>
                </a:lnTo>
                <a:lnTo>
                  <a:pt x="20631" y="3079"/>
                </a:lnTo>
                <a:lnTo>
                  <a:pt x="20587" y="4575"/>
                </a:lnTo>
                <a:lnTo>
                  <a:pt x="20587" y="6071"/>
                </a:lnTo>
                <a:lnTo>
                  <a:pt x="20675" y="7566"/>
                </a:lnTo>
                <a:lnTo>
                  <a:pt x="20719" y="8314"/>
                </a:lnTo>
                <a:lnTo>
                  <a:pt x="20851" y="9062"/>
                </a:lnTo>
                <a:lnTo>
                  <a:pt x="20895" y="9194"/>
                </a:lnTo>
                <a:lnTo>
                  <a:pt x="20939" y="9238"/>
                </a:lnTo>
                <a:lnTo>
                  <a:pt x="21071" y="9326"/>
                </a:lnTo>
                <a:lnTo>
                  <a:pt x="21159" y="9326"/>
                </a:lnTo>
                <a:lnTo>
                  <a:pt x="21291" y="9282"/>
                </a:lnTo>
                <a:lnTo>
                  <a:pt x="21379" y="9194"/>
                </a:lnTo>
                <a:lnTo>
                  <a:pt x="21423" y="9106"/>
                </a:lnTo>
                <a:lnTo>
                  <a:pt x="21423" y="9018"/>
                </a:lnTo>
                <a:lnTo>
                  <a:pt x="21423" y="8490"/>
                </a:lnTo>
                <a:lnTo>
                  <a:pt x="21467" y="7874"/>
                </a:lnTo>
                <a:lnTo>
                  <a:pt x="21555" y="7258"/>
                </a:lnTo>
                <a:lnTo>
                  <a:pt x="21687" y="6599"/>
                </a:lnTo>
                <a:lnTo>
                  <a:pt x="22039" y="5191"/>
                </a:lnTo>
                <a:lnTo>
                  <a:pt x="22435" y="3739"/>
                </a:lnTo>
                <a:lnTo>
                  <a:pt x="22963" y="1892"/>
                </a:lnTo>
                <a:lnTo>
                  <a:pt x="23051" y="2640"/>
                </a:lnTo>
                <a:lnTo>
                  <a:pt x="23095" y="3431"/>
                </a:lnTo>
                <a:lnTo>
                  <a:pt x="23227" y="5103"/>
                </a:lnTo>
                <a:lnTo>
                  <a:pt x="23359" y="7302"/>
                </a:lnTo>
                <a:lnTo>
                  <a:pt x="23491" y="8314"/>
                </a:lnTo>
                <a:lnTo>
                  <a:pt x="23667" y="9194"/>
                </a:lnTo>
                <a:lnTo>
                  <a:pt x="23755" y="9326"/>
                </a:lnTo>
                <a:lnTo>
                  <a:pt x="23886" y="9414"/>
                </a:lnTo>
                <a:lnTo>
                  <a:pt x="24062" y="9414"/>
                </a:lnTo>
                <a:lnTo>
                  <a:pt x="24194" y="9282"/>
                </a:lnTo>
                <a:lnTo>
                  <a:pt x="24326" y="9018"/>
                </a:lnTo>
                <a:lnTo>
                  <a:pt x="24502" y="8578"/>
                </a:lnTo>
                <a:lnTo>
                  <a:pt x="24942" y="7302"/>
                </a:lnTo>
                <a:lnTo>
                  <a:pt x="25338" y="5939"/>
                </a:lnTo>
                <a:lnTo>
                  <a:pt x="25470" y="5367"/>
                </a:lnTo>
                <a:lnTo>
                  <a:pt x="25558" y="4883"/>
                </a:lnTo>
                <a:lnTo>
                  <a:pt x="25558" y="4839"/>
                </a:lnTo>
                <a:lnTo>
                  <a:pt x="25602" y="4663"/>
                </a:lnTo>
                <a:lnTo>
                  <a:pt x="26086" y="2464"/>
                </a:lnTo>
                <a:lnTo>
                  <a:pt x="26262" y="4223"/>
                </a:lnTo>
                <a:lnTo>
                  <a:pt x="26438" y="5939"/>
                </a:lnTo>
                <a:lnTo>
                  <a:pt x="26570" y="7610"/>
                </a:lnTo>
                <a:lnTo>
                  <a:pt x="26614" y="9238"/>
                </a:lnTo>
                <a:lnTo>
                  <a:pt x="26614" y="9370"/>
                </a:lnTo>
                <a:lnTo>
                  <a:pt x="26702" y="9458"/>
                </a:lnTo>
                <a:lnTo>
                  <a:pt x="26790" y="9502"/>
                </a:lnTo>
                <a:lnTo>
                  <a:pt x="26878" y="9546"/>
                </a:lnTo>
                <a:lnTo>
                  <a:pt x="27010" y="9546"/>
                </a:lnTo>
                <a:lnTo>
                  <a:pt x="27098" y="9458"/>
                </a:lnTo>
                <a:lnTo>
                  <a:pt x="27142" y="9370"/>
                </a:lnTo>
                <a:lnTo>
                  <a:pt x="27186" y="9282"/>
                </a:lnTo>
                <a:lnTo>
                  <a:pt x="27318" y="8534"/>
                </a:lnTo>
                <a:lnTo>
                  <a:pt x="27450" y="7698"/>
                </a:lnTo>
                <a:lnTo>
                  <a:pt x="27670" y="6818"/>
                </a:lnTo>
                <a:lnTo>
                  <a:pt x="27889" y="5851"/>
                </a:lnTo>
                <a:lnTo>
                  <a:pt x="28153" y="4927"/>
                </a:lnTo>
                <a:lnTo>
                  <a:pt x="28461" y="3915"/>
                </a:lnTo>
                <a:lnTo>
                  <a:pt x="28813" y="2947"/>
                </a:lnTo>
                <a:lnTo>
                  <a:pt x="29209" y="1980"/>
                </a:lnTo>
                <a:lnTo>
                  <a:pt x="29121" y="3783"/>
                </a:lnTo>
                <a:lnTo>
                  <a:pt x="29077" y="5631"/>
                </a:lnTo>
                <a:lnTo>
                  <a:pt x="29121" y="7434"/>
                </a:lnTo>
                <a:lnTo>
                  <a:pt x="29209" y="9238"/>
                </a:lnTo>
                <a:lnTo>
                  <a:pt x="29209" y="9326"/>
                </a:lnTo>
                <a:lnTo>
                  <a:pt x="29297" y="9414"/>
                </a:lnTo>
                <a:lnTo>
                  <a:pt x="29385" y="9502"/>
                </a:lnTo>
                <a:lnTo>
                  <a:pt x="29605" y="9502"/>
                </a:lnTo>
                <a:lnTo>
                  <a:pt x="29693" y="9458"/>
                </a:lnTo>
                <a:lnTo>
                  <a:pt x="29781" y="9326"/>
                </a:lnTo>
                <a:lnTo>
                  <a:pt x="29781" y="9238"/>
                </a:lnTo>
                <a:lnTo>
                  <a:pt x="29869" y="8358"/>
                </a:lnTo>
                <a:lnTo>
                  <a:pt x="30045" y="7478"/>
                </a:lnTo>
                <a:lnTo>
                  <a:pt x="30221" y="6555"/>
                </a:lnTo>
                <a:lnTo>
                  <a:pt x="30485" y="5631"/>
                </a:lnTo>
                <a:lnTo>
                  <a:pt x="30793" y="4751"/>
                </a:lnTo>
                <a:lnTo>
                  <a:pt x="31101" y="3871"/>
                </a:lnTo>
                <a:lnTo>
                  <a:pt x="31716" y="2200"/>
                </a:lnTo>
                <a:lnTo>
                  <a:pt x="31892" y="3035"/>
                </a:lnTo>
                <a:lnTo>
                  <a:pt x="31980" y="3607"/>
                </a:lnTo>
                <a:lnTo>
                  <a:pt x="32156" y="5103"/>
                </a:lnTo>
                <a:lnTo>
                  <a:pt x="32288" y="6511"/>
                </a:lnTo>
                <a:lnTo>
                  <a:pt x="32420" y="8006"/>
                </a:lnTo>
                <a:lnTo>
                  <a:pt x="32640" y="9458"/>
                </a:lnTo>
                <a:lnTo>
                  <a:pt x="32640" y="9590"/>
                </a:lnTo>
                <a:lnTo>
                  <a:pt x="32728" y="9678"/>
                </a:lnTo>
                <a:lnTo>
                  <a:pt x="32816" y="9722"/>
                </a:lnTo>
                <a:lnTo>
                  <a:pt x="33036" y="9722"/>
                </a:lnTo>
                <a:lnTo>
                  <a:pt x="33124" y="9678"/>
                </a:lnTo>
                <a:lnTo>
                  <a:pt x="33168" y="9590"/>
                </a:lnTo>
                <a:lnTo>
                  <a:pt x="33212" y="9458"/>
                </a:lnTo>
                <a:lnTo>
                  <a:pt x="33344" y="8490"/>
                </a:lnTo>
                <a:lnTo>
                  <a:pt x="33520" y="6950"/>
                </a:lnTo>
                <a:lnTo>
                  <a:pt x="33740" y="5411"/>
                </a:lnTo>
                <a:lnTo>
                  <a:pt x="33872" y="4663"/>
                </a:lnTo>
                <a:lnTo>
                  <a:pt x="34092" y="3827"/>
                </a:lnTo>
                <a:lnTo>
                  <a:pt x="34312" y="3035"/>
                </a:lnTo>
                <a:lnTo>
                  <a:pt x="34576" y="2156"/>
                </a:lnTo>
                <a:lnTo>
                  <a:pt x="34620" y="4707"/>
                </a:lnTo>
                <a:lnTo>
                  <a:pt x="34664" y="7170"/>
                </a:lnTo>
                <a:lnTo>
                  <a:pt x="34664" y="8402"/>
                </a:lnTo>
                <a:lnTo>
                  <a:pt x="34752" y="9458"/>
                </a:lnTo>
                <a:lnTo>
                  <a:pt x="34796" y="9590"/>
                </a:lnTo>
                <a:lnTo>
                  <a:pt x="34840" y="9678"/>
                </a:lnTo>
                <a:lnTo>
                  <a:pt x="34928" y="9722"/>
                </a:lnTo>
                <a:lnTo>
                  <a:pt x="35192" y="9722"/>
                </a:lnTo>
                <a:lnTo>
                  <a:pt x="35280" y="9634"/>
                </a:lnTo>
                <a:lnTo>
                  <a:pt x="35324" y="9546"/>
                </a:lnTo>
                <a:lnTo>
                  <a:pt x="35368" y="9414"/>
                </a:lnTo>
                <a:lnTo>
                  <a:pt x="35368" y="9018"/>
                </a:lnTo>
                <a:lnTo>
                  <a:pt x="35368" y="8578"/>
                </a:lnTo>
                <a:lnTo>
                  <a:pt x="35499" y="7698"/>
                </a:lnTo>
                <a:lnTo>
                  <a:pt x="35719" y="6774"/>
                </a:lnTo>
                <a:lnTo>
                  <a:pt x="35983" y="5851"/>
                </a:lnTo>
                <a:lnTo>
                  <a:pt x="36335" y="4883"/>
                </a:lnTo>
                <a:lnTo>
                  <a:pt x="36731" y="3959"/>
                </a:lnTo>
                <a:lnTo>
                  <a:pt x="37171" y="3035"/>
                </a:lnTo>
                <a:lnTo>
                  <a:pt x="37611" y="2156"/>
                </a:lnTo>
                <a:lnTo>
                  <a:pt x="37567" y="4047"/>
                </a:lnTo>
                <a:lnTo>
                  <a:pt x="37523" y="5983"/>
                </a:lnTo>
                <a:lnTo>
                  <a:pt x="37479" y="7654"/>
                </a:lnTo>
                <a:lnTo>
                  <a:pt x="37479" y="9106"/>
                </a:lnTo>
                <a:lnTo>
                  <a:pt x="37523" y="9238"/>
                </a:lnTo>
                <a:lnTo>
                  <a:pt x="37567" y="9326"/>
                </a:lnTo>
                <a:lnTo>
                  <a:pt x="37699" y="9370"/>
                </a:lnTo>
                <a:lnTo>
                  <a:pt x="37787" y="9414"/>
                </a:lnTo>
                <a:lnTo>
                  <a:pt x="37919" y="9370"/>
                </a:lnTo>
                <a:lnTo>
                  <a:pt x="38007" y="9326"/>
                </a:lnTo>
                <a:lnTo>
                  <a:pt x="38051" y="9238"/>
                </a:lnTo>
                <a:lnTo>
                  <a:pt x="38095" y="9106"/>
                </a:lnTo>
                <a:lnTo>
                  <a:pt x="38095" y="7654"/>
                </a:lnTo>
                <a:lnTo>
                  <a:pt x="38139" y="5983"/>
                </a:lnTo>
                <a:lnTo>
                  <a:pt x="38183" y="3343"/>
                </a:lnTo>
                <a:lnTo>
                  <a:pt x="38183" y="2112"/>
                </a:lnTo>
                <a:lnTo>
                  <a:pt x="38139" y="1012"/>
                </a:lnTo>
                <a:lnTo>
                  <a:pt x="38139" y="880"/>
                </a:lnTo>
                <a:lnTo>
                  <a:pt x="38095" y="836"/>
                </a:lnTo>
                <a:lnTo>
                  <a:pt x="38007" y="748"/>
                </a:lnTo>
                <a:lnTo>
                  <a:pt x="37919" y="704"/>
                </a:lnTo>
                <a:lnTo>
                  <a:pt x="37831" y="704"/>
                </a:lnTo>
                <a:lnTo>
                  <a:pt x="37743" y="748"/>
                </a:lnTo>
                <a:lnTo>
                  <a:pt x="37655" y="792"/>
                </a:lnTo>
                <a:lnTo>
                  <a:pt x="37611" y="880"/>
                </a:lnTo>
                <a:lnTo>
                  <a:pt x="36951" y="2112"/>
                </a:lnTo>
                <a:lnTo>
                  <a:pt x="36291" y="3431"/>
                </a:lnTo>
                <a:lnTo>
                  <a:pt x="35719" y="4839"/>
                </a:lnTo>
                <a:lnTo>
                  <a:pt x="35455" y="5587"/>
                </a:lnTo>
                <a:lnTo>
                  <a:pt x="35236" y="6291"/>
                </a:lnTo>
                <a:lnTo>
                  <a:pt x="35236" y="4707"/>
                </a:lnTo>
                <a:lnTo>
                  <a:pt x="35192" y="2859"/>
                </a:lnTo>
                <a:lnTo>
                  <a:pt x="35192" y="1716"/>
                </a:lnTo>
                <a:lnTo>
                  <a:pt x="35148" y="1320"/>
                </a:lnTo>
                <a:lnTo>
                  <a:pt x="35104" y="1056"/>
                </a:lnTo>
                <a:lnTo>
                  <a:pt x="35016" y="880"/>
                </a:lnTo>
                <a:lnTo>
                  <a:pt x="34928" y="792"/>
                </a:lnTo>
                <a:lnTo>
                  <a:pt x="34796" y="704"/>
                </a:lnTo>
                <a:lnTo>
                  <a:pt x="34664" y="704"/>
                </a:lnTo>
                <a:lnTo>
                  <a:pt x="34532" y="748"/>
                </a:lnTo>
                <a:lnTo>
                  <a:pt x="34444" y="880"/>
                </a:lnTo>
                <a:lnTo>
                  <a:pt x="34136" y="1672"/>
                </a:lnTo>
                <a:lnTo>
                  <a:pt x="33872" y="2464"/>
                </a:lnTo>
                <a:lnTo>
                  <a:pt x="33608" y="3211"/>
                </a:lnTo>
                <a:lnTo>
                  <a:pt x="33432" y="3959"/>
                </a:lnTo>
                <a:lnTo>
                  <a:pt x="33124" y="5367"/>
                </a:lnTo>
                <a:lnTo>
                  <a:pt x="32904" y="6774"/>
                </a:lnTo>
                <a:lnTo>
                  <a:pt x="32904" y="6467"/>
                </a:lnTo>
                <a:lnTo>
                  <a:pt x="32772" y="5015"/>
                </a:lnTo>
                <a:lnTo>
                  <a:pt x="32596" y="3519"/>
                </a:lnTo>
                <a:lnTo>
                  <a:pt x="32464" y="2903"/>
                </a:lnTo>
                <a:lnTo>
                  <a:pt x="32244" y="1804"/>
                </a:lnTo>
                <a:lnTo>
                  <a:pt x="32156" y="1276"/>
                </a:lnTo>
                <a:lnTo>
                  <a:pt x="32156" y="1056"/>
                </a:lnTo>
                <a:lnTo>
                  <a:pt x="32200" y="924"/>
                </a:lnTo>
                <a:lnTo>
                  <a:pt x="32200" y="836"/>
                </a:lnTo>
                <a:lnTo>
                  <a:pt x="32156" y="704"/>
                </a:lnTo>
                <a:lnTo>
                  <a:pt x="32112" y="616"/>
                </a:lnTo>
                <a:lnTo>
                  <a:pt x="31980" y="572"/>
                </a:lnTo>
                <a:lnTo>
                  <a:pt x="31892" y="528"/>
                </a:lnTo>
                <a:lnTo>
                  <a:pt x="31760" y="572"/>
                </a:lnTo>
                <a:lnTo>
                  <a:pt x="31672" y="660"/>
                </a:lnTo>
                <a:lnTo>
                  <a:pt x="31628" y="748"/>
                </a:lnTo>
                <a:lnTo>
                  <a:pt x="31189" y="1936"/>
                </a:lnTo>
                <a:lnTo>
                  <a:pt x="30397" y="4003"/>
                </a:lnTo>
                <a:lnTo>
                  <a:pt x="30045" y="5103"/>
                </a:lnTo>
                <a:lnTo>
                  <a:pt x="29693" y="6203"/>
                </a:lnTo>
                <a:lnTo>
                  <a:pt x="29693" y="4751"/>
                </a:lnTo>
                <a:lnTo>
                  <a:pt x="29737" y="3255"/>
                </a:lnTo>
                <a:lnTo>
                  <a:pt x="29825" y="1804"/>
                </a:lnTo>
                <a:lnTo>
                  <a:pt x="29957" y="308"/>
                </a:lnTo>
                <a:lnTo>
                  <a:pt x="29957" y="220"/>
                </a:lnTo>
                <a:lnTo>
                  <a:pt x="29913" y="132"/>
                </a:lnTo>
                <a:lnTo>
                  <a:pt x="29825" y="44"/>
                </a:lnTo>
                <a:lnTo>
                  <a:pt x="29737" y="0"/>
                </a:lnTo>
                <a:lnTo>
                  <a:pt x="29517" y="0"/>
                </a:lnTo>
                <a:lnTo>
                  <a:pt x="29429" y="88"/>
                </a:lnTo>
                <a:lnTo>
                  <a:pt x="29385" y="132"/>
                </a:lnTo>
                <a:lnTo>
                  <a:pt x="28989" y="924"/>
                </a:lnTo>
                <a:lnTo>
                  <a:pt x="28637" y="1716"/>
                </a:lnTo>
                <a:lnTo>
                  <a:pt x="28329" y="2552"/>
                </a:lnTo>
                <a:lnTo>
                  <a:pt x="28021" y="3343"/>
                </a:lnTo>
                <a:lnTo>
                  <a:pt x="27494" y="4971"/>
                </a:lnTo>
                <a:lnTo>
                  <a:pt x="27098" y="6555"/>
                </a:lnTo>
                <a:lnTo>
                  <a:pt x="26966" y="5191"/>
                </a:lnTo>
                <a:lnTo>
                  <a:pt x="26834" y="3783"/>
                </a:lnTo>
                <a:lnTo>
                  <a:pt x="26482" y="924"/>
                </a:lnTo>
                <a:lnTo>
                  <a:pt x="26438" y="528"/>
                </a:lnTo>
                <a:lnTo>
                  <a:pt x="26394" y="440"/>
                </a:lnTo>
                <a:lnTo>
                  <a:pt x="26350" y="352"/>
                </a:lnTo>
                <a:lnTo>
                  <a:pt x="26262" y="308"/>
                </a:lnTo>
                <a:lnTo>
                  <a:pt x="26130" y="264"/>
                </a:lnTo>
                <a:lnTo>
                  <a:pt x="26042" y="264"/>
                </a:lnTo>
                <a:lnTo>
                  <a:pt x="25954" y="352"/>
                </a:lnTo>
                <a:lnTo>
                  <a:pt x="25866" y="396"/>
                </a:lnTo>
                <a:lnTo>
                  <a:pt x="25822" y="528"/>
                </a:lnTo>
                <a:lnTo>
                  <a:pt x="25338" y="2947"/>
                </a:lnTo>
                <a:lnTo>
                  <a:pt x="25030" y="4531"/>
                </a:lnTo>
                <a:lnTo>
                  <a:pt x="24986" y="4707"/>
                </a:lnTo>
                <a:lnTo>
                  <a:pt x="24986" y="4751"/>
                </a:lnTo>
                <a:lnTo>
                  <a:pt x="24986" y="4795"/>
                </a:lnTo>
                <a:lnTo>
                  <a:pt x="24634" y="6247"/>
                </a:lnTo>
                <a:lnTo>
                  <a:pt x="24370" y="7214"/>
                </a:lnTo>
                <a:lnTo>
                  <a:pt x="24062" y="8138"/>
                </a:lnTo>
                <a:lnTo>
                  <a:pt x="23930" y="6686"/>
                </a:lnTo>
                <a:lnTo>
                  <a:pt x="23799" y="5059"/>
                </a:lnTo>
                <a:lnTo>
                  <a:pt x="23755" y="3783"/>
                </a:lnTo>
                <a:lnTo>
                  <a:pt x="23623" y="2552"/>
                </a:lnTo>
                <a:lnTo>
                  <a:pt x="23491" y="1364"/>
                </a:lnTo>
                <a:lnTo>
                  <a:pt x="23359" y="836"/>
                </a:lnTo>
                <a:lnTo>
                  <a:pt x="23227" y="352"/>
                </a:lnTo>
                <a:lnTo>
                  <a:pt x="23183" y="264"/>
                </a:lnTo>
                <a:lnTo>
                  <a:pt x="23139" y="176"/>
                </a:lnTo>
                <a:lnTo>
                  <a:pt x="23051" y="132"/>
                </a:lnTo>
                <a:lnTo>
                  <a:pt x="22963" y="132"/>
                </a:lnTo>
                <a:lnTo>
                  <a:pt x="22831" y="176"/>
                </a:lnTo>
                <a:lnTo>
                  <a:pt x="22743" y="220"/>
                </a:lnTo>
                <a:lnTo>
                  <a:pt x="22699" y="264"/>
                </a:lnTo>
                <a:lnTo>
                  <a:pt x="22655" y="396"/>
                </a:lnTo>
                <a:lnTo>
                  <a:pt x="22523" y="1100"/>
                </a:lnTo>
                <a:lnTo>
                  <a:pt x="22303" y="1892"/>
                </a:lnTo>
                <a:lnTo>
                  <a:pt x="21863" y="3607"/>
                </a:lnTo>
                <a:lnTo>
                  <a:pt x="21511" y="4883"/>
                </a:lnTo>
                <a:lnTo>
                  <a:pt x="21203" y="6115"/>
                </a:lnTo>
                <a:lnTo>
                  <a:pt x="21203" y="4619"/>
                </a:lnTo>
                <a:lnTo>
                  <a:pt x="21247" y="3123"/>
                </a:lnTo>
                <a:lnTo>
                  <a:pt x="21247" y="1760"/>
                </a:lnTo>
                <a:lnTo>
                  <a:pt x="21291" y="440"/>
                </a:lnTo>
                <a:lnTo>
                  <a:pt x="21247" y="308"/>
                </a:lnTo>
                <a:lnTo>
                  <a:pt x="21203" y="220"/>
                </a:lnTo>
                <a:lnTo>
                  <a:pt x="21115" y="176"/>
                </a:lnTo>
                <a:lnTo>
                  <a:pt x="21027" y="132"/>
                </a:lnTo>
                <a:lnTo>
                  <a:pt x="20939" y="132"/>
                </a:lnTo>
                <a:lnTo>
                  <a:pt x="20807" y="176"/>
                </a:lnTo>
                <a:lnTo>
                  <a:pt x="20763" y="220"/>
                </a:lnTo>
                <a:lnTo>
                  <a:pt x="20675" y="308"/>
                </a:lnTo>
                <a:lnTo>
                  <a:pt x="20455" y="1056"/>
                </a:lnTo>
                <a:lnTo>
                  <a:pt x="20191" y="1804"/>
                </a:lnTo>
                <a:lnTo>
                  <a:pt x="19796" y="3343"/>
                </a:lnTo>
                <a:lnTo>
                  <a:pt x="19488" y="4927"/>
                </a:lnTo>
                <a:lnTo>
                  <a:pt x="19180" y="6467"/>
                </a:lnTo>
                <a:lnTo>
                  <a:pt x="19048" y="7170"/>
                </a:lnTo>
                <a:lnTo>
                  <a:pt x="18960" y="6115"/>
                </a:lnTo>
                <a:lnTo>
                  <a:pt x="18872" y="4971"/>
                </a:lnTo>
                <a:lnTo>
                  <a:pt x="18784" y="3651"/>
                </a:lnTo>
                <a:lnTo>
                  <a:pt x="18652" y="2376"/>
                </a:lnTo>
                <a:lnTo>
                  <a:pt x="18564" y="1804"/>
                </a:lnTo>
                <a:lnTo>
                  <a:pt x="18432" y="1232"/>
                </a:lnTo>
                <a:lnTo>
                  <a:pt x="18300" y="704"/>
                </a:lnTo>
                <a:lnTo>
                  <a:pt x="18168" y="176"/>
                </a:lnTo>
                <a:lnTo>
                  <a:pt x="18036" y="44"/>
                </a:lnTo>
                <a:lnTo>
                  <a:pt x="17860" y="0"/>
                </a:lnTo>
                <a:lnTo>
                  <a:pt x="17728" y="44"/>
                </a:lnTo>
                <a:lnTo>
                  <a:pt x="17596" y="176"/>
                </a:lnTo>
                <a:lnTo>
                  <a:pt x="17376" y="748"/>
                </a:lnTo>
                <a:lnTo>
                  <a:pt x="17156" y="1364"/>
                </a:lnTo>
                <a:lnTo>
                  <a:pt x="17024" y="2024"/>
                </a:lnTo>
                <a:lnTo>
                  <a:pt x="16892" y="2684"/>
                </a:lnTo>
                <a:lnTo>
                  <a:pt x="16760" y="4135"/>
                </a:lnTo>
                <a:lnTo>
                  <a:pt x="16672" y="5543"/>
                </a:lnTo>
                <a:lnTo>
                  <a:pt x="16628" y="6599"/>
                </a:lnTo>
                <a:lnTo>
                  <a:pt x="16540" y="7522"/>
                </a:lnTo>
                <a:lnTo>
                  <a:pt x="16013" y="5499"/>
                </a:lnTo>
                <a:lnTo>
                  <a:pt x="15617" y="3695"/>
                </a:lnTo>
                <a:lnTo>
                  <a:pt x="15441" y="2815"/>
                </a:lnTo>
                <a:lnTo>
                  <a:pt x="15309" y="1980"/>
                </a:lnTo>
                <a:lnTo>
                  <a:pt x="15221" y="1188"/>
                </a:lnTo>
                <a:lnTo>
                  <a:pt x="15133" y="352"/>
                </a:lnTo>
                <a:lnTo>
                  <a:pt x="15133" y="264"/>
                </a:lnTo>
                <a:lnTo>
                  <a:pt x="15089" y="176"/>
                </a:lnTo>
                <a:lnTo>
                  <a:pt x="15001" y="88"/>
                </a:lnTo>
                <a:lnTo>
                  <a:pt x="14781" y="88"/>
                </a:lnTo>
                <a:lnTo>
                  <a:pt x="14693" y="132"/>
                </a:lnTo>
                <a:lnTo>
                  <a:pt x="14605" y="220"/>
                </a:lnTo>
                <a:lnTo>
                  <a:pt x="14561" y="308"/>
                </a:lnTo>
                <a:lnTo>
                  <a:pt x="14385" y="1276"/>
                </a:lnTo>
                <a:lnTo>
                  <a:pt x="14209" y="2332"/>
                </a:lnTo>
                <a:lnTo>
                  <a:pt x="13945" y="4663"/>
                </a:lnTo>
                <a:lnTo>
                  <a:pt x="13725" y="6423"/>
                </a:lnTo>
                <a:lnTo>
                  <a:pt x="13505" y="8050"/>
                </a:lnTo>
                <a:lnTo>
                  <a:pt x="13329" y="7566"/>
                </a:lnTo>
                <a:lnTo>
                  <a:pt x="13241" y="7126"/>
                </a:lnTo>
                <a:lnTo>
                  <a:pt x="13065" y="6115"/>
                </a:lnTo>
                <a:lnTo>
                  <a:pt x="13021" y="5059"/>
                </a:lnTo>
                <a:lnTo>
                  <a:pt x="12977" y="3959"/>
                </a:lnTo>
                <a:lnTo>
                  <a:pt x="12933" y="2947"/>
                </a:lnTo>
                <a:lnTo>
                  <a:pt x="12845" y="1980"/>
                </a:lnTo>
                <a:lnTo>
                  <a:pt x="12713" y="1056"/>
                </a:lnTo>
                <a:lnTo>
                  <a:pt x="12625" y="616"/>
                </a:lnTo>
                <a:lnTo>
                  <a:pt x="12493" y="220"/>
                </a:lnTo>
                <a:lnTo>
                  <a:pt x="12405" y="132"/>
                </a:lnTo>
                <a:lnTo>
                  <a:pt x="12361" y="44"/>
                </a:lnTo>
                <a:lnTo>
                  <a:pt x="12273" y="0"/>
                </a:lnTo>
                <a:close/>
              </a:path>
            </a:pathLst>
          </a:custGeom>
          <a:solidFill>
            <a:srgbClr val="DF3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49"/>
          <p:cNvSpPr txBox="1"/>
          <p:nvPr/>
        </p:nvSpPr>
        <p:spPr>
          <a:xfrm>
            <a:off x="2999250" y="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Models USED</a:t>
            </a:r>
            <a:endParaRPr b="1" sz="36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2" name="Google Shape;1252;p49"/>
          <p:cNvSpPr txBox="1"/>
          <p:nvPr/>
        </p:nvSpPr>
        <p:spPr>
          <a:xfrm>
            <a:off x="1235100" y="1463550"/>
            <a:ext cx="652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Fixed Scene Method - VGG model trained on the Places365 dataset (Clustering)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CNNs with augmented data and regularization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octurnal Textured Backgrounds for MK by Slidesgo">
  <a:themeElements>
    <a:clrScheme name="Simple Light">
      <a:dk1>
        <a:srgbClr val="FFFFFF"/>
      </a:dk1>
      <a:lt1>
        <a:srgbClr val="161616"/>
      </a:lt1>
      <a:dk2>
        <a:srgbClr val="DF3500"/>
      </a:dk2>
      <a:lt2>
        <a:srgbClr val="DF3500"/>
      </a:lt2>
      <a:accent1>
        <a:srgbClr val="DF3500"/>
      </a:accent1>
      <a:accent2>
        <a:srgbClr val="DF3500"/>
      </a:accent2>
      <a:accent3>
        <a:srgbClr val="DF3500"/>
      </a:accent3>
      <a:accent4>
        <a:srgbClr val="DF3500"/>
      </a:accent4>
      <a:accent5>
        <a:srgbClr val="DF3500"/>
      </a:accent5>
      <a:accent6>
        <a:srgbClr val="DF35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